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1" r:id="rId14"/>
    <p:sldId id="272" r:id="rId15"/>
    <p:sldId id="270" r:id="rId16"/>
    <p:sldId id="280" r:id="rId17"/>
    <p:sldId id="273" r:id="rId18"/>
    <p:sldId id="275" r:id="rId19"/>
    <p:sldId id="276" r:id="rId20"/>
    <p:sldId id="279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5FE37-62A9-4534-B2EB-A6E30028081A}" type="datetimeFigureOut">
              <a:rPr lang="es-ES" smtClean="0"/>
              <a:pPr/>
              <a:t>13/07/2016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1CC4-2D03-407C-B0EF-060E7A7251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1560" y="620688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UY" sz="4000" b="1" dirty="0">
                <a:solidFill>
                  <a:srgbClr val="FF0000"/>
                </a:solidFill>
              </a:rPr>
              <a:t>Instalación y búsqueda del ODBC</a:t>
            </a:r>
            <a:r>
              <a:rPr lang="es-UY" sz="4000" b="1" dirty="0" smtClean="0">
                <a:solidFill>
                  <a:srgbClr val="FF0000"/>
                </a:solidFill>
              </a:rPr>
              <a:t>.</a:t>
            </a:r>
          </a:p>
          <a:p>
            <a:endParaRPr lang="es-UY" sz="3600" dirty="0"/>
          </a:p>
          <a:p>
            <a:endParaRPr lang="es-ES" sz="3600" dirty="0"/>
          </a:p>
          <a:p>
            <a:r>
              <a:rPr lang="es-UY" sz="4000" dirty="0"/>
              <a:t>Se detallara una instalación y búsqueda del </a:t>
            </a:r>
            <a:r>
              <a:rPr lang="es-UY" sz="4000" dirty="0">
                <a:solidFill>
                  <a:srgbClr val="FF0000"/>
                </a:solidFill>
              </a:rPr>
              <a:t>ODBC</a:t>
            </a:r>
            <a:r>
              <a:rPr lang="es-UY" sz="4000" dirty="0"/>
              <a:t> para un sistema operativo de 64 bit el procedimiento a seguir para un sistema operativo de 32 es el mismo.</a:t>
            </a:r>
            <a:endParaRPr lang="es-E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40220"/>
            <a:ext cx="6696744" cy="4287592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827584" y="332656"/>
            <a:ext cx="6264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Click en el botón “</a:t>
            </a:r>
            <a:r>
              <a:rPr lang="es-UY" sz="24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Examinar</a:t>
            </a: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  <a:endParaRPr lang="es-UY" sz="36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48918"/>
            <a:ext cx="6192763" cy="4565388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187624" y="476672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En donde dice nombre completamos  y  damos click en el botón “</a:t>
            </a:r>
            <a:r>
              <a:rPr lang="es-UY" sz="24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Guardar</a:t>
            </a:r>
            <a:r>
              <a:rPr lang="es-UY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</a:t>
            </a:r>
            <a:endParaRPr lang="es-E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901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Y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s-U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5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5904656" cy="435589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899592" y="476672"/>
            <a:ext cx="6624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Luego de cargar la ruta le damos click en el botón “</a:t>
            </a:r>
            <a:r>
              <a:rPr lang="es-UY" sz="24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Siguiente</a:t>
            </a: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  <a:endParaRPr lang="es-UY" sz="36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10802"/>
            <a:ext cx="5550396" cy="4072547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403648" y="404664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Por ultimo le damos click en “</a:t>
            </a:r>
            <a:r>
              <a:rPr lang="es-UY" sz="24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Finalizar</a:t>
            </a: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</a:t>
            </a:r>
            <a:r>
              <a:rPr lang="es-UY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-48399"/>
            <a:ext cx="2616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Y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188641"/>
            <a:ext cx="77768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Completar la ventana</a:t>
            </a:r>
            <a:r>
              <a:rPr lang="es-UY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0" algn="ctr"/>
            <a:endParaRPr lang="es-UY" sz="28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51520" y="620688"/>
            <a:ext cx="849694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 smtClean="0"/>
          </a:p>
          <a:p>
            <a:r>
              <a:rPr lang="es-UY" dirty="0" smtClean="0"/>
              <a:t> </a:t>
            </a:r>
            <a:r>
              <a:rPr lang="es-UY" sz="2000" dirty="0" smtClean="0"/>
              <a:t>“</a:t>
            </a:r>
            <a:r>
              <a:rPr lang="es-UY" sz="2400" dirty="0" smtClean="0">
                <a:solidFill>
                  <a:srgbClr val="0070C0"/>
                </a:solidFill>
              </a:rPr>
              <a:t>Server Name</a:t>
            </a:r>
            <a:r>
              <a:rPr lang="es-UY" sz="2000" dirty="0" smtClean="0"/>
              <a:t>”:  </a:t>
            </a:r>
            <a:r>
              <a:rPr lang="es-UY" sz="3200" dirty="0" smtClean="0">
                <a:solidFill>
                  <a:srgbClr val="FF0000"/>
                </a:solidFill>
              </a:rPr>
              <a:t>ol_utu01</a:t>
            </a:r>
          </a:p>
          <a:p>
            <a:endParaRPr lang="es-ES" sz="2000" dirty="0" smtClean="0"/>
          </a:p>
          <a:p>
            <a:r>
              <a:rPr lang="es-UY" sz="2000" dirty="0" smtClean="0"/>
              <a:t> “</a:t>
            </a:r>
            <a:r>
              <a:rPr lang="es-UY" sz="2400" dirty="0" smtClean="0">
                <a:solidFill>
                  <a:srgbClr val="0070C0"/>
                </a:solidFill>
              </a:rPr>
              <a:t>Host Name</a:t>
            </a:r>
            <a:r>
              <a:rPr lang="es-UY" sz="2000" dirty="0" smtClean="0"/>
              <a:t>”:  </a:t>
            </a:r>
            <a:r>
              <a:rPr lang="es-UY" sz="2800" dirty="0" smtClean="0">
                <a:solidFill>
                  <a:srgbClr val="FF0000"/>
                </a:solidFill>
              </a:rPr>
              <a:t>192.168.1.93</a:t>
            </a:r>
            <a:endParaRPr lang="es-UY" sz="2000" dirty="0" smtClean="0">
              <a:solidFill>
                <a:srgbClr val="FF0000"/>
              </a:solidFill>
            </a:endParaRPr>
          </a:p>
          <a:p>
            <a:endParaRPr lang="es-ES" sz="2000" dirty="0" smtClean="0"/>
          </a:p>
          <a:p>
            <a:r>
              <a:rPr lang="es-UY" sz="2000" dirty="0" smtClean="0"/>
              <a:t> “</a:t>
            </a:r>
            <a:r>
              <a:rPr lang="es-UY" sz="2400" dirty="0" smtClean="0">
                <a:solidFill>
                  <a:srgbClr val="0070C0"/>
                </a:solidFill>
              </a:rPr>
              <a:t>Service</a:t>
            </a:r>
            <a:r>
              <a:rPr lang="es-UY" sz="2000" dirty="0" smtClean="0"/>
              <a:t>”: </a:t>
            </a:r>
            <a:r>
              <a:rPr lang="es-UY" sz="3200" dirty="0" smtClean="0">
                <a:solidFill>
                  <a:srgbClr val="FF0000"/>
                </a:solidFill>
              </a:rPr>
              <a:t>1526</a:t>
            </a:r>
            <a:endParaRPr lang="es-UY" sz="2000" dirty="0" smtClean="0">
              <a:solidFill>
                <a:srgbClr val="FF0000"/>
              </a:solidFill>
            </a:endParaRPr>
          </a:p>
          <a:p>
            <a:endParaRPr lang="es-ES" sz="2000" dirty="0" smtClean="0"/>
          </a:p>
          <a:p>
            <a:r>
              <a:rPr lang="es-UY" sz="2000" dirty="0" smtClean="0"/>
              <a:t> “</a:t>
            </a:r>
            <a:r>
              <a:rPr lang="es-UY" sz="2400" dirty="0" smtClean="0">
                <a:solidFill>
                  <a:srgbClr val="0070C0"/>
                </a:solidFill>
              </a:rPr>
              <a:t>Protocol</a:t>
            </a:r>
            <a:r>
              <a:rPr lang="es-UY" sz="2000" dirty="0" smtClean="0"/>
              <a:t>”  el protocolo por el cual se conecta al servidor  </a:t>
            </a:r>
            <a:r>
              <a:rPr lang="es-UY" sz="3200" dirty="0" smtClean="0">
                <a:solidFill>
                  <a:srgbClr val="FF0000"/>
                </a:solidFill>
              </a:rPr>
              <a:t>olsoctcp</a:t>
            </a:r>
            <a:r>
              <a:rPr lang="es-UY" sz="2000" dirty="0" smtClean="0"/>
              <a:t>.</a:t>
            </a:r>
          </a:p>
          <a:p>
            <a:endParaRPr lang="es-ES" sz="2000" dirty="0" smtClean="0"/>
          </a:p>
          <a:p>
            <a:r>
              <a:rPr lang="es-UY" sz="2000" dirty="0" smtClean="0"/>
              <a:t> “</a:t>
            </a:r>
            <a:r>
              <a:rPr lang="es-UY" sz="2400" dirty="0" smtClean="0">
                <a:solidFill>
                  <a:srgbClr val="0070C0"/>
                </a:solidFill>
              </a:rPr>
              <a:t>DatabaseName</a:t>
            </a:r>
            <a:r>
              <a:rPr lang="es-UY" sz="2000" dirty="0" smtClean="0"/>
              <a:t>”:  el nombre de la base de datos.</a:t>
            </a:r>
          </a:p>
          <a:p>
            <a:endParaRPr lang="es-ES" sz="2000" dirty="0" smtClean="0"/>
          </a:p>
          <a:p>
            <a:r>
              <a:rPr lang="es-UY" sz="2000" dirty="0" smtClean="0"/>
              <a:t> “</a:t>
            </a:r>
            <a:r>
              <a:rPr lang="es-UY" sz="2400" dirty="0" smtClean="0">
                <a:solidFill>
                  <a:srgbClr val="0070C0"/>
                </a:solidFill>
              </a:rPr>
              <a:t>User Id</a:t>
            </a:r>
            <a:r>
              <a:rPr lang="es-UY" sz="2000" dirty="0" smtClean="0"/>
              <a:t>”:  nombre de usuario con el cual nos vamos a conectar a la base de datos. El usuario tiene que existir en el sistema.</a:t>
            </a:r>
          </a:p>
          <a:p>
            <a:endParaRPr lang="es-ES" sz="2000" dirty="0" smtClean="0"/>
          </a:p>
          <a:p>
            <a:r>
              <a:rPr lang="es-UY" sz="2000" dirty="0" smtClean="0"/>
              <a:t> “</a:t>
            </a:r>
            <a:r>
              <a:rPr lang="es-UY" sz="2400" dirty="0" smtClean="0">
                <a:solidFill>
                  <a:srgbClr val="0070C0"/>
                </a:solidFill>
              </a:rPr>
              <a:t>Password</a:t>
            </a:r>
            <a:r>
              <a:rPr lang="es-UY" sz="2000" dirty="0" smtClean="0">
                <a:solidFill>
                  <a:srgbClr val="0070C0"/>
                </a:solidFill>
              </a:rPr>
              <a:t>”</a:t>
            </a:r>
            <a:r>
              <a:rPr lang="es-UY" sz="2000" dirty="0" smtClean="0"/>
              <a:t>:  contraseña del usuario con el que se loguea en la base de datos.</a:t>
            </a:r>
            <a:endParaRPr lang="es-ES" sz="2000" dirty="0" smtClean="0"/>
          </a:p>
          <a:p>
            <a:endParaRPr lang="es-E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6696744" cy="536538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1187624" y="404664"/>
            <a:ext cx="360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UY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click en el botón “</a:t>
            </a:r>
            <a:r>
              <a:rPr lang="es-UY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Aceptar</a:t>
            </a:r>
            <a:r>
              <a:rPr lang="es-UY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  <a:endParaRPr lang="es-UY" sz="32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196752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Click en </a:t>
            </a:r>
            <a:r>
              <a:rPr lang="es-ES" sz="3600" dirty="0" smtClean="0">
                <a:solidFill>
                  <a:srgbClr val="FF0000"/>
                </a:solidFill>
              </a:rPr>
              <a:t>Test Connection</a:t>
            </a:r>
            <a:r>
              <a:rPr lang="es-ES" sz="3600" dirty="0" smtClean="0"/>
              <a:t> para probar.</a:t>
            </a:r>
          </a:p>
          <a:p>
            <a:endParaRPr lang="es-E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29203"/>
            <a:ext cx="6840835" cy="4480117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755576" y="404664"/>
            <a:ext cx="7056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Aparece el lugar donde queremos guardar los datos de la conexión. Luego de ponerle un nombre al archivo le damos click al botón “</a:t>
            </a:r>
            <a:r>
              <a:rPr lang="es-UY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Guardar</a:t>
            </a:r>
            <a:r>
              <a:rPr lang="es-UY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</a:t>
            </a:r>
            <a:endParaRPr lang="es-E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901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Y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s-U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3" name="4 Imagen" descr="3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597665" cy="4680520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115616" y="404664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Luego vemos donde se guardaron los archivos con los datos de la conexión.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Boton derecho</a:t>
            </a:r>
            <a:endParaRPr lang="es-E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902945" y="80919"/>
            <a:ext cx="2744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UY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s-UY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69" name="5 Imagen" descr="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3960440" cy="417646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331640" y="40466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Con block de notas</a:t>
            </a:r>
            <a:endParaRPr lang="es-ES" sz="2800" dirty="0"/>
          </a:p>
        </p:txBody>
      </p:sp>
      <p:pic>
        <p:nvPicPr>
          <p:cNvPr id="5" name="3 Imagen" descr="6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052736"/>
            <a:ext cx="4514660" cy="5252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916832"/>
            <a:ext cx="81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4800" dirty="0"/>
              <a:t>Lo primero que tenemos que hacer es ir al </a:t>
            </a:r>
            <a:r>
              <a:rPr lang="es-UY" sz="4800" dirty="0">
                <a:solidFill>
                  <a:srgbClr val="FF0000"/>
                </a:solidFill>
              </a:rPr>
              <a:t>inicio </a:t>
            </a:r>
            <a:r>
              <a:rPr lang="es-UY" sz="4800" dirty="0"/>
              <a:t>y hacer click en “</a:t>
            </a:r>
            <a:r>
              <a:rPr lang="es-UY" sz="4800" dirty="0">
                <a:solidFill>
                  <a:srgbClr val="FF0000"/>
                </a:solidFill>
              </a:rPr>
              <a:t>Panel de Control</a:t>
            </a:r>
            <a:r>
              <a:rPr lang="es-UY" sz="4800" dirty="0"/>
              <a:t>”.</a:t>
            </a:r>
            <a:endParaRPr lang="es-E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0 Imagen" descr="Dibujo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7632848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908720"/>
            <a:ext cx="67687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EJEMPLO</a:t>
            </a:r>
          </a:p>
          <a:p>
            <a:pPr algn="ctr"/>
            <a:endParaRPr lang="es-ES" sz="2800" dirty="0" smtClean="0"/>
          </a:p>
          <a:p>
            <a:r>
              <a:rPr lang="es-ES" sz="2800" dirty="0" smtClean="0"/>
              <a:t>Agregar un </a:t>
            </a:r>
            <a:r>
              <a:rPr lang="es-ES" sz="2800" dirty="0" smtClean="0">
                <a:solidFill>
                  <a:srgbClr val="FF0000"/>
                </a:solidFill>
              </a:rPr>
              <a:t>DataGridView</a:t>
            </a:r>
          </a:p>
          <a:p>
            <a:endParaRPr lang="es-ES" sz="2800" dirty="0" smtClean="0"/>
          </a:p>
          <a:p>
            <a:r>
              <a:rPr lang="es-ES" sz="2800" dirty="0" smtClean="0"/>
              <a:t>Código en el evento </a:t>
            </a:r>
            <a:r>
              <a:rPr lang="es-ES" sz="2800" dirty="0" smtClean="0">
                <a:solidFill>
                  <a:srgbClr val="FF0000"/>
                </a:solidFill>
              </a:rPr>
              <a:t>Load</a:t>
            </a:r>
            <a:r>
              <a:rPr lang="es-ES" sz="2800" dirty="0" smtClean="0"/>
              <a:t> del Form</a:t>
            </a:r>
          </a:p>
          <a:p>
            <a:endParaRPr lang="es-ES" sz="2800" dirty="0" smtClean="0"/>
          </a:p>
          <a:p>
            <a:r>
              <a:rPr lang="es-ES" sz="2800" dirty="0" smtClean="0"/>
              <a:t>Cerrar la conexión.</a:t>
            </a:r>
          </a:p>
          <a:p>
            <a:endParaRPr lang="es-ES" sz="28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44000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8712967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0 Imagen"/>
          <p:cNvPicPr>
            <a:picLocks noChangeAspect="1" noChangeArrowheads="1"/>
          </p:cNvPicPr>
          <p:nvPr/>
        </p:nvPicPr>
        <p:blipFill>
          <a:blip r:embed="rId2" cstate="print"/>
          <a:srcRect l="56444" t="16176"/>
          <a:stretch>
            <a:fillRect/>
          </a:stretch>
        </p:blipFill>
        <p:spPr bwMode="auto">
          <a:xfrm>
            <a:off x="611560" y="82682"/>
            <a:ext cx="6768752" cy="677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66128"/>
            <a:ext cx="8134802" cy="579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467544" y="260648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3200" dirty="0" smtClean="0"/>
              <a:t>Click en “</a:t>
            </a:r>
            <a:r>
              <a:rPr lang="es-UY" sz="3200" dirty="0" smtClean="0">
                <a:solidFill>
                  <a:srgbClr val="FF0000"/>
                </a:solidFill>
              </a:rPr>
              <a:t>Sistema y seguridad</a:t>
            </a:r>
            <a:r>
              <a:rPr lang="es-UY" sz="3200" dirty="0" smtClean="0"/>
              <a:t>”</a:t>
            </a:r>
            <a:r>
              <a:rPr lang="es-UY" sz="2800" dirty="0" smtClean="0"/>
              <a:t>.</a:t>
            </a:r>
            <a:endParaRPr lang="es-ES" sz="2800" dirty="0" smtClean="0"/>
          </a:p>
          <a:p>
            <a:pPr algn="ctr"/>
            <a:endParaRPr lang="es-E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280920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CuadroTexto"/>
          <p:cNvSpPr txBox="1"/>
          <p:nvPr/>
        </p:nvSpPr>
        <p:spPr>
          <a:xfrm>
            <a:off x="611560" y="404664"/>
            <a:ext cx="813690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UY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Click en “</a:t>
            </a:r>
            <a:r>
              <a:rPr lang="es-UY" sz="28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Herramientas administrativas</a:t>
            </a:r>
            <a:r>
              <a:rPr lang="es-UY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  <a:endParaRPr lang="es-UY" sz="28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1622743"/>
            <a:ext cx="8892481" cy="487753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467544" y="476672"/>
            <a:ext cx="82089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UY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Debemos ir 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UY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“</a:t>
            </a:r>
            <a:r>
              <a:rPr lang="es-UY" sz="28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Orígenes de datos ODBC</a:t>
            </a:r>
            <a:r>
              <a:rPr lang="es-UY" sz="28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 y hacemos click.</a:t>
            </a:r>
            <a:endParaRPr lang="es-UY" sz="40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3"/>
            <a:ext cx="7272808" cy="4804177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827584" y="40466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s-UY" sz="24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Seleccionamos “</a:t>
            </a:r>
            <a:r>
              <a:rPr lang="es-UY" sz="24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DNS de archivo</a:t>
            </a: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  <a:endParaRPr lang="es-UY" sz="36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9286" y="1484784"/>
            <a:ext cx="6141026" cy="489654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971600" y="404664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Click en el botón “</a:t>
            </a:r>
            <a:r>
              <a:rPr lang="es-UY" sz="24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Agregar</a:t>
            </a: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  <a:endParaRPr lang="es-UY" sz="36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0 Imag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617558"/>
            <a:ext cx="7056784" cy="4691762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899592" y="26064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Seleccionamos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</a:t>
            </a:r>
            <a:r>
              <a:rPr lang="es-UY" sz="24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IBM INFORMIX ODBC DRIVER (64-bit</a:t>
            </a: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)”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UY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(esto también sirve para versiones de 32-bit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236296" y="2132856"/>
            <a:ext cx="1691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UY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Una vez seleccionado el controlador le damos click al botón “</a:t>
            </a:r>
            <a:r>
              <a:rPr lang="es-UY" sz="20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Siguiente</a:t>
            </a:r>
            <a:r>
              <a:rPr lang="es-UY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345</Words>
  <Application>Microsoft Office PowerPoint</Application>
  <PresentationFormat>Presentación en pantalla (4:3)</PresentationFormat>
  <Paragraphs>52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</vt:vector>
  </TitlesOfParts>
  <Company>Anita producciones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Ana Gonzalez</dc:creator>
  <cp:lastModifiedBy>Ana Gonzalez</cp:lastModifiedBy>
  <cp:revision>68</cp:revision>
  <dcterms:created xsi:type="dcterms:W3CDTF">2015-06-11T11:59:43Z</dcterms:created>
  <dcterms:modified xsi:type="dcterms:W3CDTF">2016-07-13T17:35:54Z</dcterms:modified>
</cp:coreProperties>
</file>