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5143500" type="screen16x9"/>
  <p:notesSz cx="9144000" cy="5143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54" d="100"/>
          <a:sy n="154" d="100"/>
        </p:scale>
        <p:origin x="366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59549" y="188350"/>
            <a:ext cx="1815464" cy="768350"/>
          </a:xfrm>
          <a:custGeom>
            <a:avLst/>
            <a:gdLst/>
            <a:ahLst/>
            <a:cxnLst/>
            <a:rect l="l" t="t" r="r" b="b"/>
            <a:pathLst>
              <a:path w="1815464" h="768350">
                <a:moveTo>
                  <a:pt x="1442692" y="767748"/>
                </a:moveTo>
                <a:lnTo>
                  <a:pt x="1396153" y="767439"/>
                </a:lnTo>
                <a:lnTo>
                  <a:pt x="1349615" y="765981"/>
                </a:lnTo>
                <a:lnTo>
                  <a:pt x="1303076" y="763486"/>
                </a:lnTo>
                <a:lnTo>
                  <a:pt x="1256538" y="760061"/>
                </a:lnTo>
                <a:lnTo>
                  <a:pt x="1209999" y="755817"/>
                </a:lnTo>
                <a:lnTo>
                  <a:pt x="1163461" y="750863"/>
                </a:lnTo>
                <a:lnTo>
                  <a:pt x="1116923" y="745307"/>
                </a:lnTo>
                <a:lnTo>
                  <a:pt x="1070384" y="739260"/>
                </a:lnTo>
                <a:lnTo>
                  <a:pt x="1023846" y="732830"/>
                </a:lnTo>
                <a:lnTo>
                  <a:pt x="977307" y="726127"/>
                </a:lnTo>
                <a:lnTo>
                  <a:pt x="930769" y="719259"/>
                </a:lnTo>
                <a:lnTo>
                  <a:pt x="884230" y="712338"/>
                </a:lnTo>
                <a:lnTo>
                  <a:pt x="837692" y="705471"/>
                </a:lnTo>
                <a:lnTo>
                  <a:pt x="791153" y="698767"/>
                </a:lnTo>
                <a:lnTo>
                  <a:pt x="744615" y="692337"/>
                </a:lnTo>
                <a:lnTo>
                  <a:pt x="698076" y="686290"/>
                </a:lnTo>
                <a:lnTo>
                  <a:pt x="651538" y="680734"/>
                </a:lnTo>
                <a:lnTo>
                  <a:pt x="604999" y="675780"/>
                </a:lnTo>
                <a:lnTo>
                  <a:pt x="558461" y="671536"/>
                </a:lnTo>
                <a:lnTo>
                  <a:pt x="511923" y="668111"/>
                </a:lnTo>
                <a:lnTo>
                  <a:pt x="465384" y="665616"/>
                </a:lnTo>
                <a:lnTo>
                  <a:pt x="418846" y="664159"/>
                </a:lnTo>
                <a:lnTo>
                  <a:pt x="372307" y="663849"/>
                </a:lnTo>
                <a:lnTo>
                  <a:pt x="325769" y="664796"/>
                </a:lnTo>
                <a:lnTo>
                  <a:pt x="279230" y="667109"/>
                </a:lnTo>
                <a:lnTo>
                  <a:pt x="232692" y="670898"/>
                </a:lnTo>
                <a:lnTo>
                  <a:pt x="186153" y="676272"/>
                </a:lnTo>
                <a:lnTo>
                  <a:pt x="139615" y="683339"/>
                </a:lnTo>
                <a:lnTo>
                  <a:pt x="93076" y="692210"/>
                </a:lnTo>
                <a:lnTo>
                  <a:pt x="46538" y="702993"/>
                </a:lnTo>
                <a:lnTo>
                  <a:pt x="0" y="715799"/>
                </a:lnTo>
                <a:lnTo>
                  <a:pt x="0" y="51949"/>
                </a:lnTo>
                <a:lnTo>
                  <a:pt x="46538" y="39144"/>
                </a:lnTo>
                <a:lnTo>
                  <a:pt x="93076" y="28361"/>
                </a:lnTo>
                <a:lnTo>
                  <a:pt x="139615" y="19490"/>
                </a:lnTo>
                <a:lnTo>
                  <a:pt x="186153" y="12422"/>
                </a:lnTo>
                <a:lnTo>
                  <a:pt x="232692" y="7049"/>
                </a:lnTo>
                <a:lnTo>
                  <a:pt x="279230" y="3260"/>
                </a:lnTo>
                <a:lnTo>
                  <a:pt x="325769" y="947"/>
                </a:lnTo>
                <a:lnTo>
                  <a:pt x="372307" y="0"/>
                </a:lnTo>
                <a:lnTo>
                  <a:pt x="418846" y="309"/>
                </a:lnTo>
                <a:lnTo>
                  <a:pt x="465384" y="1766"/>
                </a:lnTo>
                <a:lnTo>
                  <a:pt x="511923" y="4262"/>
                </a:lnTo>
                <a:lnTo>
                  <a:pt x="558461" y="7686"/>
                </a:lnTo>
                <a:lnTo>
                  <a:pt x="604999" y="11930"/>
                </a:lnTo>
                <a:lnTo>
                  <a:pt x="651538" y="16885"/>
                </a:lnTo>
                <a:lnTo>
                  <a:pt x="698076" y="22441"/>
                </a:lnTo>
                <a:lnTo>
                  <a:pt x="744615" y="28488"/>
                </a:lnTo>
                <a:lnTo>
                  <a:pt x="791153" y="34918"/>
                </a:lnTo>
                <a:lnTo>
                  <a:pt x="837692" y="41621"/>
                </a:lnTo>
                <a:lnTo>
                  <a:pt x="884230" y="48488"/>
                </a:lnTo>
                <a:lnTo>
                  <a:pt x="930769" y="55410"/>
                </a:lnTo>
                <a:lnTo>
                  <a:pt x="977307" y="62277"/>
                </a:lnTo>
                <a:lnTo>
                  <a:pt x="1023846" y="68980"/>
                </a:lnTo>
                <a:lnTo>
                  <a:pt x="1070384" y="75410"/>
                </a:lnTo>
                <a:lnTo>
                  <a:pt x="1116923" y="81458"/>
                </a:lnTo>
                <a:lnTo>
                  <a:pt x="1163461" y="87013"/>
                </a:lnTo>
                <a:lnTo>
                  <a:pt x="1209999" y="91968"/>
                </a:lnTo>
                <a:lnTo>
                  <a:pt x="1256538" y="96212"/>
                </a:lnTo>
                <a:lnTo>
                  <a:pt x="1303076" y="99636"/>
                </a:lnTo>
                <a:lnTo>
                  <a:pt x="1349615" y="102132"/>
                </a:lnTo>
                <a:lnTo>
                  <a:pt x="1396153" y="103589"/>
                </a:lnTo>
                <a:lnTo>
                  <a:pt x="1442692" y="103899"/>
                </a:lnTo>
                <a:lnTo>
                  <a:pt x="1489230" y="102952"/>
                </a:lnTo>
                <a:lnTo>
                  <a:pt x="1535769" y="100638"/>
                </a:lnTo>
                <a:lnTo>
                  <a:pt x="1582307" y="96850"/>
                </a:lnTo>
                <a:lnTo>
                  <a:pt x="1628846" y="91476"/>
                </a:lnTo>
                <a:lnTo>
                  <a:pt x="1675384" y="84409"/>
                </a:lnTo>
                <a:lnTo>
                  <a:pt x="1721923" y="75538"/>
                </a:lnTo>
                <a:lnTo>
                  <a:pt x="1768461" y="64754"/>
                </a:lnTo>
                <a:lnTo>
                  <a:pt x="1814999" y="51949"/>
                </a:lnTo>
                <a:lnTo>
                  <a:pt x="1814999" y="715799"/>
                </a:lnTo>
                <a:lnTo>
                  <a:pt x="1768461" y="728604"/>
                </a:lnTo>
                <a:lnTo>
                  <a:pt x="1721923" y="739387"/>
                </a:lnTo>
                <a:lnTo>
                  <a:pt x="1675384" y="748258"/>
                </a:lnTo>
                <a:lnTo>
                  <a:pt x="1628846" y="755326"/>
                </a:lnTo>
                <a:lnTo>
                  <a:pt x="1582307" y="760699"/>
                </a:lnTo>
                <a:lnTo>
                  <a:pt x="1535769" y="764488"/>
                </a:lnTo>
                <a:lnTo>
                  <a:pt x="1489230" y="766801"/>
                </a:lnTo>
                <a:lnTo>
                  <a:pt x="1442692" y="767748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0399" y="1445725"/>
            <a:ext cx="8542655" cy="1367790"/>
          </a:xfrm>
          <a:custGeom>
            <a:avLst/>
            <a:gdLst/>
            <a:ahLst/>
            <a:cxnLst/>
            <a:rect l="l" t="t" r="r" b="b"/>
            <a:pathLst>
              <a:path w="8542655" h="1367789">
                <a:moveTo>
                  <a:pt x="0" y="0"/>
                </a:moveTo>
                <a:lnTo>
                  <a:pt x="8542499" y="0"/>
                </a:lnTo>
                <a:lnTo>
                  <a:pt x="8542499" y="1367399"/>
                </a:lnTo>
                <a:lnTo>
                  <a:pt x="0" y="1367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3425" y="1511637"/>
            <a:ext cx="8737149" cy="238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600" y="361950"/>
            <a:ext cx="1143000" cy="404598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71755">
              <a:lnSpc>
                <a:spcPts val="1430"/>
              </a:lnSpc>
              <a:spcBef>
                <a:spcPts val="155"/>
              </a:spcBef>
            </a:pPr>
            <a:r>
              <a:rPr sz="1200" spc="-5" dirty="0" err="1">
                <a:latin typeface="Arial MT"/>
                <a:cs typeface="Arial MT"/>
              </a:rPr>
              <a:t>Contexto</a:t>
            </a:r>
            <a:endParaRPr lang="pt-BR" sz="1200" spc="-5" dirty="0">
              <a:latin typeface="Arial MT"/>
              <a:cs typeface="Arial MT"/>
            </a:endParaRPr>
          </a:p>
          <a:p>
            <a:pPr marL="12700" marR="5080" indent="71755">
              <a:lnSpc>
                <a:spcPts val="1430"/>
              </a:lnSpc>
              <a:spcBef>
                <a:spcPts val="155"/>
              </a:spcBef>
            </a:pPr>
            <a:r>
              <a:rPr lang="pt-BR" sz="1200" spc="-5" dirty="0">
                <a:latin typeface="Arial MT"/>
                <a:cs typeface="Arial MT"/>
              </a:rPr>
              <a:t>da Empresa</a:t>
            </a:r>
            <a:endParaRPr sz="1200" dirty="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77414" y="2820812"/>
            <a:ext cx="1012190" cy="541655"/>
            <a:chOff x="1877414" y="2820812"/>
            <a:chExt cx="1012190" cy="5416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2177" y="2825575"/>
              <a:ext cx="1002599" cy="5315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82177" y="2825575"/>
              <a:ext cx="1002665" cy="532130"/>
            </a:xfrm>
            <a:custGeom>
              <a:avLst/>
              <a:gdLst/>
              <a:ahLst/>
              <a:cxnLst/>
              <a:rect l="l" t="t" r="r" b="b"/>
              <a:pathLst>
                <a:path w="1002664" h="532129">
                  <a:moveTo>
                    <a:pt x="0" y="88601"/>
                  </a:moveTo>
                  <a:lnTo>
                    <a:pt x="6962" y="54113"/>
                  </a:lnTo>
                  <a:lnTo>
                    <a:pt x="25950" y="25950"/>
                  </a:lnTo>
                  <a:lnTo>
                    <a:pt x="54113" y="6962"/>
                  </a:lnTo>
                  <a:lnTo>
                    <a:pt x="88601" y="0"/>
                  </a:lnTo>
                  <a:lnTo>
                    <a:pt x="913998" y="0"/>
                  </a:lnTo>
                  <a:lnTo>
                    <a:pt x="963154" y="14886"/>
                  </a:lnTo>
                  <a:lnTo>
                    <a:pt x="995855" y="54695"/>
                  </a:lnTo>
                  <a:lnTo>
                    <a:pt x="1002599" y="88601"/>
                  </a:lnTo>
                  <a:lnTo>
                    <a:pt x="1002599" y="442998"/>
                  </a:lnTo>
                  <a:lnTo>
                    <a:pt x="995637" y="477486"/>
                  </a:lnTo>
                  <a:lnTo>
                    <a:pt x="976649" y="505649"/>
                  </a:lnTo>
                  <a:lnTo>
                    <a:pt x="948485" y="524637"/>
                  </a:lnTo>
                  <a:lnTo>
                    <a:pt x="913998" y="531599"/>
                  </a:lnTo>
                  <a:lnTo>
                    <a:pt x="88601" y="531599"/>
                  </a:lnTo>
                  <a:lnTo>
                    <a:pt x="54113" y="524637"/>
                  </a:lnTo>
                  <a:lnTo>
                    <a:pt x="25950" y="505649"/>
                  </a:lnTo>
                  <a:lnTo>
                    <a:pt x="6962" y="477486"/>
                  </a:lnTo>
                  <a:lnTo>
                    <a:pt x="0" y="442998"/>
                  </a:lnTo>
                  <a:lnTo>
                    <a:pt x="0" y="88601"/>
                  </a:lnTo>
                  <a:close/>
                </a:path>
              </a:pathLst>
            </a:custGeom>
            <a:ln w="9524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05000" y="3008018"/>
            <a:ext cx="1130959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 marR="5080" indent="-63500">
              <a:lnSpc>
                <a:spcPct val="100000"/>
              </a:lnSpc>
              <a:spcBef>
                <a:spcPts val="100"/>
              </a:spcBef>
            </a:pPr>
            <a:r>
              <a:rPr lang="pt-BR" sz="1000" dirty="0">
                <a:latin typeface="Arial MT"/>
                <a:cs typeface="Arial MT"/>
              </a:rPr>
              <a:t>Programa MRN</a:t>
            </a:r>
            <a:endParaRPr sz="1000" dirty="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04469" y="1492802"/>
            <a:ext cx="318770" cy="597535"/>
            <a:chOff x="704469" y="1492802"/>
            <a:chExt cx="318770" cy="59753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5389" y="1492802"/>
              <a:ext cx="204022" cy="40977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09231" y="1781783"/>
              <a:ext cx="309245" cy="303530"/>
            </a:xfrm>
            <a:custGeom>
              <a:avLst/>
              <a:gdLst/>
              <a:ahLst/>
              <a:cxnLst/>
              <a:rect l="l" t="t" r="r" b="b"/>
              <a:pathLst>
                <a:path w="309244" h="303530">
                  <a:moveTo>
                    <a:pt x="17232" y="0"/>
                  </a:moveTo>
                  <a:lnTo>
                    <a:pt x="299104" y="1254"/>
                  </a:lnTo>
                </a:path>
                <a:path w="309244" h="303530">
                  <a:moveTo>
                    <a:pt x="154442" y="114363"/>
                  </a:moveTo>
                  <a:lnTo>
                    <a:pt x="0" y="303517"/>
                  </a:lnTo>
                </a:path>
                <a:path w="309244" h="303530">
                  <a:moveTo>
                    <a:pt x="308885" y="303517"/>
                  </a:moveTo>
                  <a:lnTo>
                    <a:pt x="154442" y="114363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7040" y="2052078"/>
            <a:ext cx="7359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pc="-5" dirty="0">
                <a:latin typeface="Arial"/>
                <a:cs typeface="Arial"/>
              </a:rPr>
              <a:t>Contador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82126" y="1843173"/>
            <a:ext cx="218821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125" indent="-352425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364490" algn="l"/>
                <a:tab pos="365125" algn="l"/>
              </a:tabLst>
            </a:pPr>
            <a:r>
              <a:rPr lang="pt-BR" sz="1000" spc="-5" dirty="0">
                <a:latin typeface="Arial MT"/>
                <a:cs typeface="Arial MT"/>
              </a:rPr>
              <a:t>Verificação de Dados </a:t>
            </a:r>
            <a:endParaRPr sz="1000" dirty="0">
              <a:latin typeface="Arial MT"/>
              <a:cs typeface="Arial MT"/>
            </a:endParaRPr>
          </a:p>
          <a:p>
            <a:pPr marL="365125" indent="-352425">
              <a:lnSpc>
                <a:spcPct val="100000"/>
              </a:lnSpc>
              <a:buFont typeface="MS PGothic"/>
              <a:buChar char="❖"/>
              <a:tabLst>
                <a:tab pos="364490" algn="l"/>
                <a:tab pos="365125" algn="l"/>
              </a:tabLst>
            </a:pPr>
            <a:r>
              <a:rPr lang="pt-BR" sz="1000" spc="-5" dirty="0">
                <a:latin typeface="Arial MT"/>
                <a:cs typeface="Arial MT"/>
              </a:rPr>
              <a:t>Busca de Dados</a:t>
            </a:r>
            <a:endParaRPr sz="1000" dirty="0">
              <a:latin typeface="Arial MT"/>
              <a:cs typeface="Arial MT"/>
            </a:endParaRPr>
          </a:p>
          <a:p>
            <a:pPr marL="365125" indent="-352425">
              <a:lnSpc>
                <a:spcPct val="100000"/>
              </a:lnSpc>
              <a:buFont typeface="MS PGothic"/>
              <a:buChar char="❖"/>
              <a:tabLst>
                <a:tab pos="364490" algn="l"/>
                <a:tab pos="365125" algn="l"/>
              </a:tabLst>
            </a:pPr>
            <a:r>
              <a:rPr lang="pt-BR" sz="1000" dirty="0">
                <a:latin typeface="Arial MT"/>
                <a:cs typeface="Arial MT"/>
              </a:rPr>
              <a:t>Ordenar Dados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97525" y="4659795"/>
            <a:ext cx="991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 MT"/>
                <a:cs typeface="Arial MT"/>
              </a:rPr>
              <a:t>Legenda:</a:t>
            </a:r>
            <a:endParaRPr sz="1000">
              <a:latin typeface="Arial MT"/>
              <a:cs typeface="Arial MT"/>
            </a:endParaRPr>
          </a:p>
          <a:p>
            <a:pPr marL="469900" indent="-352425">
              <a:lnSpc>
                <a:spcPct val="100000"/>
              </a:lnSpc>
              <a:buFont typeface="MS PGothic"/>
              <a:buChar char="❖"/>
              <a:tabLst>
                <a:tab pos="469265" algn="l"/>
                <a:tab pos="469900" algn="l"/>
              </a:tabLst>
            </a:pPr>
            <a:r>
              <a:rPr sz="1000" spc="-5" dirty="0">
                <a:latin typeface="Arial MT"/>
                <a:cs typeface="Arial MT"/>
              </a:rPr>
              <a:t>Cenários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2" name="Arco 21">
            <a:extLst>
              <a:ext uri="{FF2B5EF4-FFF2-40B4-BE49-F238E27FC236}">
                <a16:creationId xmlns:a16="http://schemas.microsoft.com/office/drawing/2014/main" id="{9C8EC2ED-64E3-F7EE-A24C-E67D4FA5E6D3}"/>
              </a:ext>
            </a:extLst>
          </p:cNvPr>
          <p:cNvSpPr/>
          <p:nvPr/>
        </p:nvSpPr>
        <p:spPr>
          <a:xfrm>
            <a:off x="-228600" y="1809750"/>
            <a:ext cx="2667000" cy="205740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25" y="1511637"/>
            <a:ext cx="14370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Nós</a:t>
            </a:r>
            <a:r>
              <a:rPr spc="-75" dirty="0"/>
              <a:t> </a:t>
            </a:r>
            <a:r>
              <a:rPr spc="-5" dirty="0"/>
              <a:t>Operacionais</a:t>
            </a:r>
          </a:p>
        </p:txBody>
      </p:sp>
      <p:sp>
        <p:nvSpPr>
          <p:cNvPr id="3" name="object 3"/>
          <p:cNvSpPr/>
          <p:nvPr/>
        </p:nvSpPr>
        <p:spPr>
          <a:xfrm>
            <a:off x="3659549" y="188350"/>
            <a:ext cx="1815464" cy="768350"/>
          </a:xfrm>
          <a:custGeom>
            <a:avLst/>
            <a:gdLst/>
            <a:ahLst/>
            <a:cxnLst/>
            <a:rect l="l" t="t" r="r" b="b"/>
            <a:pathLst>
              <a:path w="1815464" h="768350">
                <a:moveTo>
                  <a:pt x="1442692" y="767748"/>
                </a:moveTo>
                <a:lnTo>
                  <a:pt x="1396153" y="767439"/>
                </a:lnTo>
                <a:lnTo>
                  <a:pt x="1349615" y="765981"/>
                </a:lnTo>
                <a:lnTo>
                  <a:pt x="1303076" y="763486"/>
                </a:lnTo>
                <a:lnTo>
                  <a:pt x="1256538" y="760061"/>
                </a:lnTo>
                <a:lnTo>
                  <a:pt x="1209999" y="755817"/>
                </a:lnTo>
                <a:lnTo>
                  <a:pt x="1163461" y="750863"/>
                </a:lnTo>
                <a:lnTo>
                  <a:pt x="1116923" y="745307"/>
                </a:lnTo>
                <a:lnTo>
                  <a:pt x="1070384" y="739260"/>
                </a:lnTo>
                <a:lnTo>
                  <a:pt x="1023846" y="732830"/>
                </a:lnTo>
                <a:lnTo>
                  <a:pt x="977307" y="726127"/>
                </a:lnTo>
                <a:lnTo>
                  <a:pt x="930769" y="719259"/>
                </a:lnTo>
                <a:lnTo>
                  <a:pt x="884230" y="712338"/>
                </a:lnTo>
                <a:lnTo>
                  <a:pt x="837692" y="705471"/>
                </a:lnTo>
                <a:lnTo>
                  <a:pt x="791153" y="698767"/>
                </a:lnTo>
                <a:lnTo>
                  <a:pt x="744615" y="692337"/>
                </a:lnTo>
                <a:lnTo>
                  <a:pt x="698076" y="686290"/>
                </a:lnTo>
                <a:lnTo>
                  <a:pt x="651538" y="680734"/>
                </a:lnTo>
                <a:lnTo>
                  <a:pt x="604999" y="675780"/>
                </a:lnTo>
                <a:lnTo>
                  <a:pt x="558461" y="671536"/>
                </a:lnTo>
                <a:lnTo>
                  <a:pt x="511923" y="668111"/>
                </a:lnTo>
                <a:lnTo>
                  <a:pt x="465384" y="665616"/>
                </a:lnTo>
                <a:lnTo>
                  <a:pt x="418846" y="664159"/>
                </a:lnTo>
                <a:lnTo>
                  <a:pt x="372307" y="663849"/>
                </a:lnTo>
                <a:lnTo>
                  <a:pt x="325769" y="664796"/>
                </a:lnTo>
                <a:lnTo>
                  <a:pt x="279230" y="667109"/>
                </a:lnTo>
                <a:lnTo>
                  <a:pt x="232692" y="670898"/>
                </a:lnTo>
                <a:lnTo>
                  <a:pt x="186153" y="676272"/>
                </a:lnTo>
                <a:lnTo>
                  <a:pt x="139615" y="683339"/>
                </a:lnTo>
                <a:lnTo>
                  <a:pt x="93076" y="692210"/>
                </a:lnTo>
                <a:lnTo>
                  <a:pt x="46538" y="702993"/>
                </a:lnTo>
                <a:lnTo>
                  <a:pt x="0" y="715799"/>
                </a:lnTo>
                <a:lnTo>
                  <a:pt x="0" y="51949"/>
                </a:lnTo>
                <a:lnTo>
                  <a:pt x="46538" y="39144"/>
                </a:lnTo>
                <a:lnTo>
                  <a:pt x="93076" y="28361"/>
                </a:lnTo>
                <a:lnTo>
                  <a:pt x="139615" y="19490"/>
                </a:lnTo>
                <a:lnTo>
                  <a:pt x="186153" y="12422"/>
                </a:lnTo>
                <a:lnTo>
                  <a:pt x="232692" y="7049"/>
                </a:lnTo>
                <a:lnTo>
                  <a:pt x="279230" y="3260"/>
                </a:lnTo>
                <a:lnTo>
                  <a:pt x="325769" y="947"/>
                </a:lnTo>
                <a:lnTo>
                  <a:pt x="372307" y="0"/>
                </a:lnTo>
                <a:lnTo>
                  <a:pt x="418846" y="309"/>
                </a:lnTo>
                <a:lnTo>
                  <a:pt x="465384" y="1766"/>
                </a:lnTo>
                <a:lnTo>
                  <a:pt x="511923" y="4262"/>
                </a:lnTo>
                <a:lnTo>
                  <a:pt x="558461" y="7686"/>
                </a:lnTo>
                <a:lnTo>
                  <a:pt x="604999" y="11930"/>
                </a:lnTo>
                <a:lnTo>
                  <a:pt x="651538" y="16885"/>
                </a:lnTo>
                <a:lnTo>
                  <a:pt x="698076" y="22441"/>
                </a:lnTo>
                <a:lnTo>
                  <a:pt x="744615" y="28488"/>
                </a:lnTo>
                <a:lnTo>
                  <a:pt x="791153" y="34918"/>
                </a:lnTo>
                <a:lnTo>
                  <a:pt x="837692" y="41621"/>
                </a:lnTo>
                <a:lnTo>
                  <a:pt x="884230" y="48488"/>
                </a:lnTo>
                <a:lnTo>
                  <a:pt x="930769" y="55410"/>
                </a:lnTo>
                <a:lnTo>
                  <a:pt x="977307" y="62277"/>
                </a:lnTo>
                <a:lnTo>
                  <a:pt x="1023846" y="68980"/>
                </a:lnTo>
                <a:lnTo>
                  <a:pt x="1070384" y="75410"/>
                </a:lnTo>
                <a:lnTo>
                  <a:pt x="1116923" y="81458"/>
                </a:lnTo>
                <a:lnTo>
                  <a:pt x="1163461" y="87013"/>
                </a:lnTo>
                <a:lnTo>
                  <a:pt x="1209999" y="91968"/>
                </a:lnTo>
                <a:lnTo>
                  <a:pt x="1256538" y="96212"/>
                </a:lnTo>
                <a:lnTo>
                  <a:pt x="1303076" y="99636"/>
                </a:lnTo>
                <a:lnTo>
                  <a:pt x="1349615" y="102132"/>
                </a:lnTo>
                <a:lnTo>
                  <a:pt x="1396153" y="103589"/>
                </a:lnTo>
                <a:lnTo>
                  <a:pt x="1442692" y="103899"/>
                </a:lnTo>
                <a:lnTo>
                  <a:pt x="1489230" y="102952"/>
                </a:lnTo>
                <a:lnTo>
                  <a:pt x="1535769" y="100638"/>
                </a:lnTo>
                <a:lnTo>
                  <a:pt x="1582307" y="96850"/>
                </a:lnTo>
                <a:lnTo>
                  <a:pt x="1628846" y="91476"/>
                </a:lnTo>
                <a:lnTo>
                  <a:pt x="1675384" y="84409"/>
                </a:lnTo>
                <a:lnTo>
                  <a:pt x="1721923" y="75538"/>
                </a:lnTo>
                <a:lnTo>
                  <a:pt x="1768461" y="64754"/>
                </a:lnTo>
                <a:lnTo>
                  <a:pt x="1814999" y="51949"/>
                </a:lnTo>
                <a:lnTo>
                  <a:pt x="1814999" y="715799"/>
                </a:lnTo>
                <a:lnTo>
                  <a:pt x="1768461" y="728604"/>
                </a:lnTo>
                <a:lnTo>
                  <a:pt x="1721923" y="739387"/>
                </a:lnTo>
                <a:lnTo>
                  <a:pt x="1675384" y="748258"/>
                </a:lnTo>
                <a:lnTo>
                  <a:pt x="1628846" y="755326"/>
                </a:lnTo>
                <a:lnTo>
                  <a:pt x="1582307" y="760699"/>
                </a:lnTo>
                <a:lnTo>
                  <a:pt x="1535769" y="764488"/>
                </a:lnTo>
                <a:lnTo>
                  <a:pt x="1489230" y="766801"/>
                </a:lnTo>
                <a:lnTo>
                  <a:pt x="1442692" y="767748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7349" y="402044"/>
            <a:ext cx="12319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125" marR="5080" indent="-352425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364490" algn="l"/>
                <a:tab pos="365125" algn="l"/>
              </a:tabLst>
            </a:pPr>
            <a:r>
              <a:rPr lang="pt-BR" sz="1000" dirty="0">
                <a:latin typeface="Arial MT"/>
                <a:cs typeface="Arial MT"/>
              </a:rPr>
              <a:t>Busca de dados</a:t>
            </a:r>
            <a:endParaRPr sz="1000" dirty="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5637" y="899237"/>
            <a:ext cx="8552180" cy="3286125"/>
            <a:chOff x="125637" y="899237"/>
            <a:chExt cx="8552180" cy="3286125"/>
          </a:xfrm>
        </p:grpSpPr>
        <p:sp>
          <p:nvSpPr>
            <p:cNvPr id="6" name="object 6"/>
            <p:cNvSpPr/>
            <p:nvPr/>
          </p:nvSpPr>
          <p:spPr>
            <a:xfrm>
              <a:off x="4186149" y="903999"/>
              <a:ext cx="381000" cy="935355"/>
            </a:xfrm>
            <a:custGeom>
              <a:avLst/>
              <a:gdLst/>
              <a:ahLst/>
              <a:cxnLst/>
              <a:rect l="l" t="t" r="r" b="b"/>
              <a:pathLst>
                <a:path w="381000" h="935355">
                  <a:moveTo>
                    <a:pt x="0" y="934799"/>
                  </a:moveTo>
                  <a:lnTo>
                    <a:pt x="2762" y="871976"/>
                  </a:lnTo>
                  <a:lnTo>
                    <a:pt x="10667" y="815384"/>
                  </a:lnTo>
                  <a:lnTo>
                    <a:pt x="23145" y="764244"/>
                  </a:lnTo>
                  <a:lnTo>
                    <a:pt x="39623" y="717778"/>
                  </a:lnTo>
                  <a:lnTo>
                    <a:pt x="59531" y="675205"/>
                  </a:lnTo>
                  <a:lnTo>
                    <a:pt x="82295" y="635747"/>
                  </a:lnTo>
                  <a:lnTo>
                    <a:pt x="107346" y="598623"/>
                  </a:lnTo>
                  <a:lnTo>
                    <a:pt x="134111" y="563056"/>
                  </a:lnTo>
                  <a:lnTo>
                    <a:pt x="162020" y="528265"/>
                  </a:lnTo>
                  <a:lnTo>
                    <a:pt x="190499" y="493471"/>
                  </a:lnTo>
                  <a:lnTo>
                    <a:pt x="216405" y="461202"/>
                  </a:lnTo>
                  <a:lnTo>
                    <a:pt x="241882" y="427818"/>
                  </a:lnTo>
                  <a:lnTo>
                    <a:pt x="266499" y="392852"/>
                  </a:lnTo>
                  <a:lnTo>
                    <a:pt x="289829" y="355835"/>
                  </a:lnTo>
                  <a:lnTo>
                    <a:pt x="311441" y="316300"/>
                  </a:lnTo>
                  <a:lnTo>
                    <a:pt x="330906" y="273779"/>
                  </a:lnTo>
                  <a:lnTo>
                    <a:pt x="347794" y="227804"/>
                  </a:lnTo>
                  <a:lnTo>
                    <a:pt x="361678" y="177906"/>
                  </a:lnTo>
                  <a:lnTo>
                    <a:pt x="372126" y="123618"/>
                  </a:lnTo>
                  <a:lnTo>
                    <a:pt x="378709" y="64472"/>
                  </a:lnTo>
                  <a:lnTo>
                    <a:pt x="38099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5839" y="1883952"/>
              <a:ext cx="204022" cy="40977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39681" y="2172933"/>
              <a:ext cx="309245" cy="303530"/>
            </a:xfrm>
            <a:custGeom>
              <a:avLst/>
              <a:gdLst/>
              <a:ahLst/>
              <a:cxnLst/>
              <a:rect l="l" t="t" r="r" b="b"/>
              <a:pathLst>
                <a:path w="309244" h="303530">
                  <a:moveTo>
                    <a:pt x="17232" y="0"/>
                  </a:moveTo>
                  <a:lnTo>
                    <a:pt x="299104" y="1254"/>
                  </a:lnTo>
                </a:path>
                <a:path w="309244" h="303530">
                  <a:moveTo>
                    <a:pt x="154442" y="114363"/>
                  </a:moveTo>
                  <a:lnTo>
                    <a:pt x="0" y="303517"/>
                  </a:lnTo>
                </a:path>
                <a:path w="309244" h="303530">
                  <a:moveTo>
                    <a:pt x="308885" y="303517"/>
                  </a:moveTo>
                  <a:lnTo>
                    <a:pt x="154442" y="114363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399" y="2813122"/>
              <a:ext cx="8542655" cy="1367790"/>
            </a:xfrm>
            <a:custGeom>
              <a:avLst/>
              <a:gdLst/>
              <a:ahLst/>
              <a:cxnLst/>
              <a:rect l="l" t="t" r="r" b="b"/>
              <a:pathLst>
                <a:path w="8542655" h="1367789">
                  <a:moveTo>
                    <a:pt x="0" y="0"/>
                  </a:moveTo>
                  <a:lnTo>
                    <a:pt x="8542499" y="0"/>
                  </a:lnTo>
                  <a:lnTo>
                    <a:pt x="8542499" y="1367399"/>
                  </a:lnTo>
                  <a:lnTo>
                    <a:pt x="0" y="1367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3425" y="2443228"/>
            <a:ext cx="2159635" cy="675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6370">
              <a:lnSpc>
                <a:spcPct val="100000"/>
              </a:lnSpc>
              <a:spcBef>
                <a:spcPts val="100"/>
              </a:spcBef>
            </a:pPr>
            <a:r>
              <a:rPr lang="pt-BR" sz="1200" dirty="0">
                <a:latin typeface="Arial"/>
                <a:cs typeface="Arial"/>
              </a:rPr>
              <a:t>Contador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Capacidade</a:t>
            </a:r>
            <a:r>
              <a:rPr sz="1400" dirty="0">
                <a:latin typeface="Arial MT"/>
                <a:cs typeface="Arial MT"/>
              </a:rPr>
              <a:t>s</a:t>
            </a:r>
            <a:r>
              <a:rPr sz="1400" spc="-5" dirty="0">
                <a:latin typeface="Arial MT"/>
                <a:cs typeface="Arial MT"/>
              </a:rPr>
              <a:t> Operacionais</a:t>
            </a:r>
            <a:endParaRPr sz="1400" dirty="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93088" y="899352"/>
            <a:ext cx="4542790" cy="2903855"/>
            <a:chOff x="1993088" y="899352"/>
            <a:chExt cx="4542790" cy="2903855"/>
          </a:xfrm>
        </p:grpSpPr>
        <p:sp>
          <p:nvSpPr>
            <p:cNvPr id="12" name="object 12"/>
            <p:cNvSpPr/>
            <p:nvPr/>
          </p:nvSpPr>
          <p:spPr>
            <a:xfrm>
              <a:off x="1997850" y="904114"/>
              <a:ext cx="4533265" cy="2894330"/>
            </a:xfrm>
            <a:custGeom>
              <a:avLst/>
              <a:gdLst/>
              <a:ahLst/>
              <a:cxnLst/>
              <a:rect l="l" t="t" r="r" b="b"/>
              <a:pathLst>
                <a:path w="4533265" h="2894329">
                  <a:moveTo>
                    <a:pt x="0" y="984599"/>
                  </a:moveTo>
                  <a:lnTo>
                    <a:pt x="8373" y="939571"/>
                  </a:lnTo>
                  <a:lnTo>
                    <a:pt x="32733" y="897583"/>
                  </a:lnTo>
                  <a:lnTo>
                    <a:pt x="71937" y="858394"/>
                  </a:lnTo>
                  <a:lnTo>
                    <a:pt x="124844" y="821760"/>
                  </a:lnTo>
                  <a:lnTo>
                    <a:pt x="190311" y="787441"/>
                  </a:lnTo>
                  <a:lnTo>
                    <a:pt x="227398" y="771074"/>
                  </a:lnTo>
                  <a:lnTo>
                    <a:pt x="267196" y="755194"/>
                  </a:lnTo>
                  <a:lnTo>
                    <a:pt x="309564" y="739772"/>
                  </a:lnTo>
                  <a:lnTo>
                    <a:pt x="354359" y="724778"/>
                  </a:lnTo>
                  <a:lnTo>
                    <a:pt x="401437" y="710180"/>
                  </a:lnTo>
                  <a:lnTo>
                    <a:pt x="450656" y="695950"/>
                  </a:lnTo>
                  <a:lnTo>
                    <a:pt x="501874" y="682056"/>
                  </a:lnTo>
                  <a:lnTo>
                    <a:pt x="554947" y="668469"/>
                  </a:lnTo>
                  <a:lnTo>
                    <a:pt x="609733" y="655157"/>
                  </a:lnTo>
                  <a:lnTo>
                    <a:pt x="666088" y="642092"/>
                  </a:lnTo>
                  <a:lnTo>
                    <a:pt x="723872" y="629242"/>
                  </a:lnTo>
                  <a:lnTo>
                    <a:pt x="782940" y="616578"/>
                  </a:lnTo>
                  <a:lnTo>
                    <a:pt x="843149" y="604069"/>
                  </a:lnTo>
                  <a:lnTo>
                    <a:pt x="904358" y="591685"/>
                  </a:lnTo>
                  <a:lnTo>
                    <a:pt x="966423" y="579396"/>
                  </a:lnTo>
                  <a:lnTo>
                    <a:pt x="1029202" y="567171"/>
                  </a:lnTo>
                  <a:lnTo>
                    <a:pt x="1092552" y="554981"/>
                  </a:lnTo>
                  <a:lnTo>
                    <a:pt x="1156330" y="542794"/>
                  </a:lnTo>
                  <a:lnTo>
                    <a:pt x="1220394" y="530582"/>
                  </a:lnTo>
                  <a:lnTo>
                    <a:pt x="1284600" y="518313"/>
                  </a:lnTo>
                  <a:lnTo>
                    <a:pt x="1346736" y="506358"/>
                  </a:lnTo>
                  <a:lnTo>
                    <a:pt x="1408743" y="494300"/>
                  </a:lnTo>
                  <a:lnTo>
                    <a:pt x="1470492" y="482116"/>
                  </a:lnTo>
                  <a:lnTo>
                    <a:pt x="1531852" y="469785"/>
                  </a:lnTo>
                  <a:lnTo>
                    <a:pt x="1592695" y="457283"/>
                  </a:lnTo>
                  <a:lnTo>
                    <a:pt x="1652891" y="444590"/>
                  </a:lnTo>
                  <a:lnTo>
                    <a:pt x="1712311" y="431682"/>
                  </a:lnTo>
                  <a:lnTo>
                    <a:pt x="1770825" y="418538"/>
                  </a:lnTo>
                  <a:lnTo>
                    <a:pt x="1828305" y="405136"/>
                  </a:lnTo>
                  <a:lnTo>
                    <a:pt x="1884620" y="391453"/>
                  </a:lnTo>
                  <a:lnTo>
                    <a:pt x="1939642" y="377467"/>
                  </a:lnTo>
                  <a:lnTo>
                    <a:pt x="1993240" y="363155"/>
                  </a:lnTo>
                  <a:lnTo>
                    <a:pt x="2045287" y="348497"/>
                  </a:lnTo>
                  <a:lnTo>
                    <a:pt x="2095651" y="333469"/>
                  </a:lnTo>
                  <a:lnTo>
                    <a:pt x="2144205" y="318050"/>
                  </a:lnTo>
                  <a:lnTo>
                    <a:pt x="2190818" y="302217"/>
                  </a:lnTo>
                  <a:lnTo>
                    <a:pt x="2235362" y="285948"/>
                  </a:lnTo>
                  <a:lnTo>
                    <a:pt x="2277706" y="269221"/>
                  </a:lnTo>
                  <a:lnTo>
                    <a:pt x="2317722" y="252014"/>
                  </a:lnTo>
                  <a:lnTo>
                    <a:pt x="2355279" y="234304"/>
                  </a:lnTo>
                  <a:lnTo>
                    <a:pt x="2390250" y="216070"/>
                  </a:lnTo>
                  <a:lnTo>
                    <a:pt x="2451912" y="177939"/>
                  </a:lnTo>
                  <a:lnTo>
                    <a:pt x="2501673" y="137444"/>
                  </a:lnTo>
                  <a:lnTo>
                    <a:pt x="2538498" y="94407"/>
                  </a:lnTo>
                  <a:lnTo>
                    <a:pt x="2561352" y="48652"/>
                  </a:lnTo>
                  <a:lnTo>
                    <a:pt x="2567216" y="24699"/>
                  </a:lnTo>
                  <a:lnTo>
                    <a:pt x="2569200" y="0"/>
                  </a:lnTo>
                </a:path>
                <a:path w="4533265" h="2894329">
                  <a:moveTo>
                    <a:pt x="2188298" y="1466285"/>
                  </a:moveTo>
                  <a:lnTo>
                    <a:pt x="2189258" y="1522486"/>
                  </a:lnTo>
                  <a:lnTo>
                    <a:pt x="2192096" y="1578570"/>
                  </a:lnTo>
                  <a:lnTo>
                    <a:pt x="2196749" y="1634421"/>
                  </a:lnTo>
                  <a:lnTo>
                    <a:pt x="2203155" y="1689920"/>
                  </a:lnTo>
                  <a:lnTo>
                    <a:pt x="2211250" y="1744952"/>
                  </a:lnTo>
                  <a:lnTo>
                    <a:pt x="2220974" y="1799398"/>
                  </a:lnTo>
                  <a:lnTo>
                    <a:pt x="2232262" y="1853143"/>
                  </a:lnTo>
                  <a:lnTo>
                    <a:pt x="2245052" y="1906068"/>
                  </a:lnTo>
                  <a:lnTo>
                    <a:pt x="2259282" y="1958057"/>
                  </a:lnTo>
                  <a:lnTo>
                    <a:pt x="2274890" y="2008993"/>
                  </a:lnTo>
                  <a:lnTo>
                    <a:pt x="2291812" y="2058760"/>
                  </a:lnTo>
                  <a:lnTo>
                    <a:pt x="2309985" y="2107239"/>
                  </a:lnTo>
                  <a:lnTo>
                    <a:pt x="2329348" y="2154314"/>
                  </a:lnTo>
                  <a:lnTo>
                    <a:pt x="2349838" y="2199868"/>
                  </a:lnTo>
                  <a:lnTo>
                    <a:pt x="2371392" y="2243784"/>
                  </a:lnTo>
                  <a:lnTo>
                    <a:pt x="2393947" y="2285945"/>
                  </a:lnTo>
                  <a:lnTo>
                    <a:pt x="2417442" y="2326233"/>
                  </a:lnTo>
                  <a:lnTo>
                    <a:pt x="2441813" y="2364533"/>
                  </a:lnTo>
                  <a:lnTo>
                    <a:pt x="2466997" y="2400727"/>
                  </a:lnTo>
                  <a:lnTo>
                    <a:pt x="2492933" y="2434697"/>
                  </a:lnTo>
                  <a:lnTo>
                    <a:pt x="2519557" y="2466327"/>
                  </a:lnTo>
                  <a:lnTo>
                    <a:pt x="2546807" y="2495501"/>
                  </a:lnTo>
                  <a:lnTo>
                    <a:pt x="2574621" y="2522100"/>
                  </a:lnTo>
                  <a:lnTo>
                    <a:pt x="2631687" y="2567108"/>
                  </a:lnTo>
                  <a:lnTo>
                    <a:pt x="2690257" y="2600415"/>
                  </a:lnTo>
                  <a:lnTo>
                    <a:pt x="2749827" y="2621086"/>
                  </a:lnTo>
                  <a:lnTo>
                    <a:pt x="2779832" y="2626390"/>
                  </a:lnTo>
                  <a:lnTo>
                    <a:pt x="2809898" y="2628185"/>
                  </a:lnTo>
                </a:path>
                <a:path w="4533265" h="2894329">
                  <a:moveTo>
                    <a:pt x="2898576" y="2894085"/>
                  </a:moveTo>
                  <a:lnTo>
                    <a:pt x="2864088" y="2887122"/>
                  </a:lnTo>
                  <a:lnTo>
                    <a:pt x="2835925" y="2868134"/>
                  </a:lnTo>
                  <a:lnTo>
                    <a:pt x="2816937" y="2839971"/>
                  </a:lnTo>
                  <a:lnTo>
                    <a:pt x="2809974" y="2805483"/>
                  </a:lnTo>
                  <a:lnTo>
                    <a:pt x="2809974" y="2451087"/>
                  </a:lnTo>
                  <a:lnTo>
                    <a:pt x="2816937" y="2416599"/>
                  </a:lnTo>
                  <a:lnTo>
                    <a:pt x="2835925" y="2388435"/>
                  </a:lnTo>
                  <a:lnTo>
                    <a:pt x="2864088" y="2369447"/>
                  </a:lnTo>
                  <a:lnTo>
                    <a:pt x="2898576" y="2362485"/>
                  </a:lnTo>
                </a:path>
                <a:path w="4533265" h="2894329">
                  <a:moveTo>
                    <a:pt x="4444572" y="2362485"/>
                  </a:moveTo>
                  <a:lnTo>
                    <a:pt x="4493729" y="2377371"/>
                  </a:lnTo>
                  <a:lnTo>
                    <a:pt x="4526430" y="2417180"/>
                  </a:lnTo>
                  <a:lnTo>
                    <a:pt x="4533174" y="2451087"/>
                  </a:lnTo>
                  <a:lnTo>
                    <a:pt x="4533174" y="2805483"/>
                  </a:lnTo>
                  <a:lnTo>
                    <a:pt x="4526211" y="2839971"/>
                  </a:lnTo>
                  <a:lnTo>
                    <a:pt x="4507223" y="2868134"/>
                  </a:lnTo>
                  <a:lnTo>
                    <a:pt x="4479060" y="2887122"/>
                  </a:lnTo>
                  <a:lnTo>
                    <a:pt x="4444572" y="2894085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4399" y="1838799"/>
              <a:ext cx="1243499" cy="5315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564399" y="1838799"/>
              <a:ext cx="1243965" cy="532130"/>
            </a:xfrm>
            <a:custGeom>
              <a:avLst/>
              <a:gdLst/>
              <a:ahLst/>
              <a:cxnLst/>
              <a:rect l="l" t="t" r="r" b="b"/>
              <a:pathLst>
                <a:path w="1243964" h="532130">
                  <a:moveTo>
                    <a:pt x="0" y="88601"/>
                  </a:moveTo>
                  <a:lnTo>
                    <a:pt x="6962" y="54113"/>
                  </a:lnTo>
                  <a:lnTo>
                    <a:pt x="25950" y="25950"/>
                  </a:lnTo>
                  <a:lnTo>
                    <a:pt x="54114" y="6962"/>
                  </a:lnTo>
                  <a:lnTo>
                    <a:pt x="88601" y="0"/>
                  </a:lnTo>
                  <a:lnTo>
                    <a:pt x="1154897" y="0"/>
                  </a:lnTo>
                  <a:lnTo>
                    <a:pt x="1204054" y="14886"/>
                  </a:lnTo>
                  <a:lnTo>
                    <a:pt x="1236755" y="54695"/>
                  </a:lnTo>
                  <a:lnTo>
                    <a:pt x="1243499" y="88601"/>
                  </a:lnTo>
                  <a:lnTo>
                    <a:pt x="1243499" y="442998"/>
                  </a:lnTo>
                  <a:lnTo>
                    <a:pt x="1236537" y="477486"/>
                  </a:lnTo>
                  <a:lnTo>
                    <a:pt x="1217549" y="505649"/>
                  </a:lnTo>
                  <a:lnTo>
                    <a:pt x="1189385" y="524637"/>
                  </a:lnTo>
                  <a:lnTo>
                    <a:pt x="1154897" y="531599"/>
                  </a:lnTo>
                  <a:lnTo>
                    <a:pt x="88601" y="531599"/>
                  </a:lnTo>
                  <a:lnTo>
                    <a:pt x="54114" y="524637"/>
                  </a:lnTo>
                  <a:lnTo>
                    <a:pt x="25950" y="505649"/>
                  </a:lnTo>
                  <a:lnTo>
                    <a:pt x="6962" y="477486"/>
                  </a:lnTo>
                  <a:lnTo>
                    <a:pt x="0" y="442998"/>
                  </a:lnTo>
                  <a:lnTo>
                    <a:pt x="0" y="88601"/>
                  </a:lnTo>
                  <a:close/>
                </a:path>
              </a:pathLst>
            </a:custGeom>
            <a:ln w="9524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807898" y="3263031"/>
            <a:ext cx="1823049" cy="5001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5080" indent="-305435">
              <a:lnSpc>
                <a:spcPct val="100000"/>
              </a:lnSpc>
              <a:spcBef>
                <a:spcPts val="100"/>
              </a:spcBef>
              <a:buChar char="●"/>
              <a:tabLst>
                <a:tab pos="317500" algn="l"/>
                <a:tab pos="318135" algn="l"/>
              </a:tabLst>
            </a:pPr>
            <a:r>
              <a:rPr lang="pt-BR" sz="1000" dirty="0">
                <a:latin typeface="Arial MT"/>
                <a:cs typeface="Arial MT"/>
              </a:rPr>
              <a:t>Recepção de dados</a:t>
            </a:r>
          </a:p>
          <a:p>
            <a:pPr marL="317500" marR="5080" indent="-305435">
              <a:lnSpc>
                <a:spcPct val="100000"/>
              </a:lnSpc>
              <a:spcBef>
                <a:spcPts val="100"/>
              </a:spcBef>
              <a:buChar char="●"/>
              <a:tabLst>
                <a:tab pos="317500" algn="l"/>
                <a:tab pos="318135" algn="l"/>
              </a:tabLst>
            </a:pPr>
            <a:r>
              <a:rPr lang="pt-BR" sz="1000" dirty="0">
                <a:latin typeface="Arial MT"/>
                <a:cs typeface="Arial MT"/>
              </a:rPr>
              <a:t>Verificação de dados</a:t>
            </a:r>
          </a:p>
          <a:p>
            <a:pPr marL="317500" marR="5080" indent="-305435">
              <a:lnSpc>
                <a:spcPct val="100000"/>
              </a:lnSpc>
              <a:spcBef>
                <a:spcPts val="100"/>
              </a:spcBef>
              <a:buChar char="●"/>
              <a:tabLst>
                <a:tab pos="317500" algn="l"/>
                <a:tab pos="318135" algn="l"/>
              </a:tabLst>
            </a:pPr>
            <a:r>
              <a:rPr lang="pt-BR" sz="1000" dirty="0">
                <a:latin typeface="Arial MT"/>
                <a:cs typeface="Arial MT"/>
              </a:rPr>
              <a:t>Organização de dados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89038" y="2006221"/>
            <a:ext cx="93911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000" dirty="0">
                <a:latin typeface="Arial MT"/>
                <a:cs typeface="Arial MT"/>
              </a:rPr>
              <a:t>Uso dos Dados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37</Words>
  <Application>Microsoft Office PowerPoint</Application>
  <PresentationFormat>Apresentação na tela (16:9)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MS PGothic</vt:lpstr>
      <vt:lpstr>Arial</vt:lpstr>
      <vt:lpstr>Arial MT</vt:lpstr>
      <vt:lpstr>Calibri</vt:lpstr>
      <vt:lpstr>Office Theme</vt:lpstr>
      <vt:lpstr>Apresentação do PowerPoint</vt:lpstr>
      <vt:lpstr>Nós Operacionais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15. Arquitetura de Negócio para cada Cenário</dc:title>
  <dc:creator>Nicolas Melo</dc:creator>
  <cp:lastModifiedBy>Nicolas Melo</cp:lastModifiedBy>
  <cp:revision>4</cp:revision>
  <dcterms:created xsi:type="dcterms:W3CDTF">2024-02-21T17:25:07Z</dcterms:created>
  <dcterms:modified xsi:type="dcterms:W3CDTF">2024-02-25T18:10:02Z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