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27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86183-2B95-BCAA-23C6-B1511F96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78AF6A-DFA6-5794-ACD5-FDD7B3EFF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52DB2-7960-263F-C716-5E6BF20D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85620-4C40-3D1E-B787-B20021AC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AD46-BC63-5875-C34B-904DAE5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68DF9-708E-B5E0-4484-69ED890A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FEF39F-6C00-BD62-1BDA-2CD445DB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16DEA-6572-0B26-0CA3-BEED8D95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8DF29-00B2-C3C8-EDA2-0F01B440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F7010-91B5-E1BB-8681-70B264F2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3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3A83E-0E8C-5E94-6B23-A50D712D5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8882F-EC2D-59A1-28F0-EC4F5465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2CB890-584F-EB7A-947D-B171C0A8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36B47-3552-CDE8-DD0E-4747D89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42443-072D-BFAE-E170-82FA933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9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93C66-A344-C6CF-3177-B462F33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1F5EF-701E-5821-0F72-64FF2A7D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AC730-EC55-74A5-25DD-3C2DD3B2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B2B46-DB7C-EBD7-82E3-4B2951F7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2019F-55DC-5267-9C2A-4603EACE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8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10FF2-66A4-3E8D-9AE0-BBBA2F27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2A9BF-AEF5-7755-AE40-033F7330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271B-8F0B-5DE3-ECC8-193AA3A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1F0532-E8A2-FC6F-6A48-DEE04A24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1D461-FAA1-FEF3-5AC7-96F2F17F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C4E38-0A68-C8A4-33A6-029FAF41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4E431-5CD1-2FA5-9BE8-B02251F29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3498AD-BB5D-C30D-0A90-71B7DFC1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ADACA3-B53E-D779-8235-3E8E1AD5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8A2AD-A23A-135D-8763-6BE9C3BB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50DF8-B072-EE35-75EF-FB728013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E9F7C-1A0D-786A-27E7-03316A6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0702CC-068A-8097-5215-46EDBC20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CD641C-5057-BD4E-88F6-16E796CD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2BEA2-7C2B-45BA-4355-5FAA356F0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7BBB28-84EE-079E-1C6F-71B2D12B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9D592E-B1C2-9D57-C4DB-90D8615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DD3E58-2D19-C27F-DEE1-FB13BA2E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CB4D13-E0BE-7454-E095-CB4D1278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D28D7-07D8-5514-07B2-8A27BD8E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BA6071-3F4D-B56F-EDE0-8B95AB78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1915F-BBFA-E21B-1C16-32210ED5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D02785-B2DF-A6C7-41F4-46FAC296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3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9576C4-1A71-7F2C-8AC0-CA0B8D71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00AC98-020C-1326-11CB-92EB5AAB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721D54-1704-342A-0C5C-99AE7FA0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8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59EA5-CE2F-09D3-A886-E78198C1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66056-8EF7-E317-3B47-20347052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598054-CD21-3B3D-A66B-49D0D6DC2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08C18-EFC2-A1D6-4508-69EA3DA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2B3250-00BF-20D3-6A86-BDBFFCD3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2B14C5-8F8D-5D3D-6479-77C3D20A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0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1EFE8-7058-2192-69F2-4FF94E7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EC8138-CAA9-37BC-66B9-3EDF237DA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B560D4-493C-F79F-8705-42877B06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7728D2-DD02-CBEF-59DD-62EB4EC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423E4-6617-3A19-08D8-6BFC662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859638-E3DD-28D5-65FB-A486C69B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59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6CDEF-C712-8A6F-7D17-2FD3CA9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ED6916-DAAC-C97D-20B4-D40E849E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9AE88-DF20-6F9B-6C5D-2B61B88EE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1553-E6C0-45A5-A12C-738765E34A1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86522D-671F-8F48-1D6B-FA681BD8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B56D8-724B-8018-7274-D02916B5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777-1FE3-4EAA-BE05-4DEDECEEB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247D8-FAD5-80F8-76A5-7CEE71793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F06CAB-098A-3B14-5D81-8EFCD9C5B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707D03-55E8-67D3-AECA-A2175316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181" y="-190245"/>
            <a:ext cx="17282664" cy="72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78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REDJADJ</dc:creator>
  <cp:lastModifiedBy>Nicolas REDJADJ</cp:lastModifiedBy>
  <cp:revision>1</cp:revision>
  <dcterms:created xsi:type="dcterms:W3CDTF">2023-06-16T16:59:17Z</dcterms:created>
  <dcterms:modified xsi:type="dcterms:W3CDTF">2023-06-16T17:00:44Z</dcterms:modified>
</cp:coreProperties>
</file>