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194BC-EA6E-47E3-B257-BF42A0A77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C737C6-AE0F-436C-9BB4-02F8CFBF4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85A4AF-AFD7-4036-AA0D-61A8487E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6E031-0A49-4EE2-9343-78D8D22C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020D2F-E9A2-40E0-A2DE-3C3CED95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9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5CDA2-F6EA-4FEF-8711-F00B82F9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55969C-038D-43B5-9531-8BF4CCC8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5014A3-BD13-404D-B59F-D4C5759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28065-5E38-4BA0-A176-8F945A74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1456F-C847-4F10-9C04-9657122B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3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D18E0F-E8CD-4B21-B7DA-D13C154C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31A835-449E-4D4D-9168-1D8AE80C6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88483-FA98-4203-BF3B-C8B881C0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5F937-7409-4478-9FE5-A34D7508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A971B-7B58-40CE-80E0-1BFB1BA7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D10E0-9B92-48E7-9DAF-37CE69B2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35F4D-0C70-48EB-8CCD-FB8BD913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ACBE-336C-42D5-8DE5-01A47858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39639-8AD4-4AF1-BD3C-AE2C74A5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981D6-BFB1-43C3-B7D7-0C761B5E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41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DC3F2-3BBD-4182-9766-35F14BB4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2A2C2-048F-435E-9027-3DAD4446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17A0E-80DF-4281-8679-6FADF283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825C4-A62D-4739-9D05-04C2518D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031D0-07A8-4848-845B-65BEBEDB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09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F1DC9-BF3E-486A-9DE1-9375E6C2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356B9-59AD-47BC-A1E0-EE0608ED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26DA41-DA73-48FD-AB61-E1C6D5F0D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D62EC4-8C43-4C94-B50A-BDD19E5B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485F18-1883-4DB6-8E82-A28566CC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E625DE-9A10-4E27-8CB3-2E28740D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32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FE0BF-D027-4241-B9B2-9112D09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6FBD4-09A4-45C5-9A6D-60833A4D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72E83-26FB-4BF2-A550-B08AFA54D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DA1AF5-7103-4ABD-B9F3-9BA3FFB8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97C160-9E87-4A7E-9372-65A9D543C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F9FB01-EEC9-49D3-BC16-9181F676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8CB5F-698E-4090-B990-6DF66C6F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079103-2360-4373-B6FB-4A5D55B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23E8D-8B18-4781-80D6-33B5600A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0C0CFC-8552-4199-A4DC-5F1A7C2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24C356-300B-4C91-966E-DB4B58BC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0B8ECD-232D-459C-81C3-56B261F5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3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49C9FF-CD00-40AB-BBC5-FD5CC725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97F37E-615C-443C-BF7E-123247E7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7C2BCB-610E-4B2E-9202-BDE5DF1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A43A4-9802-4CEF-9523-41A30DF7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7680B-3DC1-4439-8279-02A83E96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E83C9D-E8BE-4444-95E3-D5F7FBFD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E96872-2928-449E-A1AB-5C33C1EF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CC925F-5EC7-4E7A-AB5D-3BEED085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8B2017-9348-410E-8616-250BFFFB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06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37D0D-7EFF-4B53-840D-53B87930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7B71B-EF4A-4135-A604-E870C6264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15DC-EDB4-4C5D-AB51-64780C674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A21492-B3BE-4FF7-8E67-63640AD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A476B8-15FC-4BD6-97DC-AB181B0B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D5910C-5A4A-4B07-81C3-1F6C57FC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937302-7E47-400E-89EB-74D7C611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52A745-2681-4B71-B6ED-8A61CD28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607E02-3ECF-4B54-AE4B-AA40B8FE9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96B1-20E9-4B32-8961-E680EA009DE1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58F9D-AC1A-45B4-B479-EEDDFF63B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D4D98-94F9-48DA-92B3-118FC4AB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1949-4E9A-478E-8870-779943071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2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7C2B9-401D-4EC5-A142-8333BCF46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C3830C-866B-4110-85F7-D372FF3FB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Comment détecter grâce à une mammographie un cancer </a:t>
            </a:r>
          </a:p>
          <a:p>
            <a:r>
              <a:rPr lang="fr-FR" dirty="0"/>
              <a:t>à l’aide d’une analyse d’image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385" y="-90731"/>
            <a:ext cx="3692769" cy="3692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74" y="6484776"/>
            <a:ext cx="244526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02DBBD4-D9D4-466E-94B6-9D327276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Type </a:t>
            </a:r>
            <a:r>
              <a:rPr lang="en-US" dirty="0" err="1"/>
              <a:t>d’image</a:t>
            </a:r>
            <a:r>
              <a:rPr lang="en-US" dirty="0"/>
              <a:t> à </a:t>
            </a:r>
            <a:r>
              <a:rPr lang="en-US" dirty="0" err="1"/>
              <a:t>analyser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1690688"/>
            <a:ext cx="4443046" cy="44430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46" y="1690688"/>
            <a:ext cx="4443046" cy="444304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26861" y="6133734"/>
            <a:ext cx="129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 infecté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854830" y="6133734"/>
            <a:ext cx="85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Infecté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74" y="6484776"/>
            <a:ext cx="244526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DBBD4-D9D4-466E-94B6-9D327276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</a:t>
            </a:r>
            <a:r>
              <a:rPr lang="fr-FR" dirty="0" smtClean="0"/>
              <a:t>utilisé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32643" cy="4351338"/>
          </a:xfr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32" y="711200"/>
            <a:ext cx="5535975" cy="5638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74" y="6484776"/>
            <a:ext cx="244526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Ici présentement un cambiaire de nos résultats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8" y="1825625"/>
            <a:ext cx="5487650" cy="36584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79" y="1825624"/>
            <a:ext cx="5487650" cy="36584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047736" y="5306646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 infecté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76942" y="5306646"/>
            <a:ext cx="82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Infecté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74" y="6484776"/>
            <a:ext cx="244526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4074">
            <a:off x="186085" y="1712423"/>
            <a:ext cx="4821493" cy="360993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92" y="2015758"/>
            <a:ext cx="9525000" cy="2466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474" y="6484776"/>
            <a:ext cx="244526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D2A1FBB830443A66FC961ED80F12E" ma:contentTypeVersion="3" ma:contentTypeDescription="Crée un document." ma:contentTypeScope="" ma:versionID="ac3d3d2a19e57e000566620d83ae2ce3">
  <xsd:schema xmlns:xsd="http://www.w3.org/2001/XMLSchema" xmlns:xs="http://www.w3.org/2001/XMLSchema" xmlns:p="http://schemas.microsoft.com/office/2006/metadata/properties" xmlns:ns3="a97317e0-8af4-4299-ae8b-ac8825e7911d" targetNamespace="http://schemas.microsoft.com/office/2006/metadata/properties" ma:root="true" ma:fieldsID="517106264a741977ec721aaf6372e206" ns3:_="">
    <xsd:import namespace="a97317e0-8af4-4299-ae8b-ac8825e791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317e0-8af4-4299-ae8b-ac8825e79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5B4365-4C20-4A25-8C93-57A152DDB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7317e0-8af4-4299-ae8b-ac8825e79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0A5AB3-2CB3-455F-987B-5D989B99906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a97317e0-8af4-4299-ae8b-ac8825e7911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B7F62B-16E9-424B-A815-F98DA92BD4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Cancer du sein</vt:lpstr>
      <vt:lpstr>Type d’image à analyser</vt:lpstr>
      <vt:lpstr>Algorithme utilisé</vt:lpstr>
      <vt:lpstr>Résultats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du sein</dc:title>
  <dc:creator>Antoni Di Lella</dc:creator>
  <cp:lastModifiedBy>Antoni DI LELLA</cp:lastModifiedBy>
  <cp:revision>8</cp:revision>
  <dcterms:created xsi:type="dcterms:W3CDTF">2020-01-09T10:30:49Z</dcterms:created>
  <dcterms:modified xsi:type="dcterms:W3CDTF">2020-01-10T08:55:39Z</dcterms:modified>
</cp:coreProperties>
</file>