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Oauth Authentication with NodeJS + Passport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Nicolas Fontes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 Developers Group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150" y="4047125"/>
            <a:ext cx="3335699" cy="12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Nicolas Fontes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24 anos;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Formado em Gestão de T.I. pela Fatec Guaratinguetá;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Programador desde 2011;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Brincando com NodeJS desde 2012;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Desenvolvedor FullStack na Softwillians IT;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Freelancer de Projetos Web e App’s.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 Authentication Oauth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OAuth é um padrão aberto de autorização utilizado para permitir que os usuários da Internet possam fazer login em sites de terceiros usando contas de alguns app’s.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5" y="2163525"/>
            <a:ext cx="4278650" cy="25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Motivo da Apresentação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Exibir </a:t>
            </a:r>
            <a:r>
              <a:rPr lang="pt-BR"/>
              <a:t>opções de app’s que o Google disponibiliza aos developers;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Apresentar </a:t>
            </a:r>
            <a:r>
              <a:rPr lang="pt-BR"/>
              <a:t>um sistema de login pelas credenciais do Google;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Gerenciar o usuário que loga/acessa o sistema com o banco de dados.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775" y="2670900"/>
            <a:ext cx="2990775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Apresentação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Criar um App no Google Console Developers;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Colocar a biblioteca do Google Plus no App;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Obter as credenciais geradas pela Google;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Estrutura básica de uma aplicação NodeJS;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Criação das Rotas necessárias de envio e callback;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Criação do objeto de requisição de Oauth da Google;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Criação do modelo de User para registrar no MongoDB;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Apresentação do App funcionando/autenticando o usuário.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86700"/>
            <a:ext cx="8520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SISTEMA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125" y="1492900"/>
            <a:ext cx="4303750" cy="25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 Nos vemos na próxima!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527900"/>
            <a:ext cx="85206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Nicolas Fontes</a:t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https://github.com/NicolasRibeiroFontes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nicolas.rfontes@gmail.com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00150"/>
            <a:ext cx="1580375" cy="18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