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1"/>
  </p:notesMasterIdLst>
  <p:sldIdLst>
    <p:sldId id="266" r:id="rId3"/>
    <p:sldId id="258" r:id="rId4"/>
    <p:sldId id="259" r:id="rId5"/>
    <p:sldId id="269" r:id="rId6"/>
    <p:sldId id="264" r:id="rId7"/>
    <p:sldId id="270" r:id="rId8"/>
    <p:sldId id="260" r:id="rId9"/>
    <p:sldId id="263" r:id="rId10"/>
  </p:sldIdLst>
  <p:sldSz cx="12192000" cy="6858000"/>
  <p:notesSz cx="6858000" cy="9144000"/>
  <p:defaultTextStyle>
    <a:defPPr lvl="0">
      <a:defRPr lang="es-CO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049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830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9956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6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370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9931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633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954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35265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285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00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7075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875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593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987D83F-23BF-6E1C-F821-A9C5E95EB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  <p:sldLayoutId id="2147483659" r:id="rId12"/>
    <p:sldLayoutId id="2147483663" r:id="rId13"/>
    <p:sldLayoutId id="2147483675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49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 rot="10800000" flipV="1">
            <a:off x="1913393" y="3429000"/>
            <a:ext cx="7047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4800" dirty="0">
                <a:latin typeface="Work Sans" pitchFamily="2" charset="77"/>
              </a:rPr>
              <a:t>Proyecto </a:t>
            </a:r>
          </a:p>
          <a:p>
            <a:r>
              <a:rPr lang="es-US" sz="4800" dirty="0">
                <a:latin typeface="Work Sans" pitchFamily="2" charset="77"/>
              </a:rPr>
              <a:t>Formativo</a:t>
            </a:r>
            <a:endParaRPr lang="es-ES" sz="4800" dirty="0">
              <a:latin typeface="Work Sans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569D5B-B82A-4E72-8255-3C0EFDC02EBB}"/>
              </a:ext>
            </a:extLst>
          </p:cNvPr>
          <p:cNvSpPr txBox="1"/>
          <p:nvPr/>
        </p:nvSpPr>
        <p:spPr>
          <a:xfrm rot="10800000" flipV="1">
            <a:off x="2549751" y="1065955"/>
            <a:ext cx="8408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S" sz="3200" dirty="0">
                <a:latin typeface="Work Sans" pitchFamily="2" charset="77"/>
              </a:rPr>
              <a:t>Tecnólogo en Análisis y desarrollo de Sistemas de información</a:t>
            </a:r>
          </a:p>
          <a:p>
            <a:pPr algn="r"/>
            <a:r>
              <a:rPr lang="es-US" sz="3200" dirty="0">
                <a:latin typeface="Work Sans" pitchFamily="2" charset="77"/>
              </a:rPr>
              <a:t>Ficha: 2396865</a:t>
            </a:r>
            <a:endParaRPr lang="es-ES" sz="3200" dirty="0"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4373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3584734" y="971371"/>
            <a:ext cx="5022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S" sz="7200" dirty="0">
                <a:latin typeface="Work Sans Light" pitchFamily="2" charset="77"/>
              </a:rPr>
              <a:t>Jailer Shop</a:t>
            </a:r>
            <a:endParaRPr lang="es-CO" sz="7200" dirty="0">
              <a:latin typeface="Work Sans Light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4444878" y="2171700"/>
            <a:ext cx="3379367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4168816" y="3463724"/>
            <a:ext cx="3854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1600" dirty="0">
                <a:latin typeface="Work Sans Light" pitchFamily="2" charset="77"/>
              </a:rPr>
              <a:t>……..</a:t>
            </a:r>
            <a:endParaRPr lang="es-CO" sz="1600" dirty="0">
              <a:latin typeface="Work Sans Light" pitchFamily="2" charset="77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BCEF4E-C212-401F-BF90-399F85658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002" y="2584386"/>
            <a:ext cx="3302243" cy="330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65FDE73-C641-1100-C209-6B5902DCC3EC}"/>
              </a:ext>
            </a:extLst>
          </p:cNvPr>
          <p:cNvSpPr/>
          <p:nvPr/>
        </p:nvSpPr>
        <p:spPr>
          <a:xfrm>
            <a:off x="4045857" y="1085790"/>
            <a:ext cx="4100285" cy="301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 rot="10800000" flipV="1">
            <a:off x="4377064" y="327366"/>
            <a:ext cx="3765998" cy="968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S" dirty="0">
                <a:solidFill>
                  <a:srgbClr val="38AA00"/>
                </a:solidFill>
                <a:latin typeface="Work Sans Light" pitchFamily="2" charset="77"/>
              </a:rPr>
              <a:t>Integrantes</a:t>
            </a:r>
            <a:endParaRPr lang="es-CO" dirty="0">
              <a:solidFill>
                <a:srgbClr val="38AA00"/>
              </a:solidFill>
              <a:latin typeface="Work Sans Light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1164030" y="4388968"/>
            <a:ext cx="2963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US" sz="1600" dirty="0">
                <a:latin typeface="Work Sans Light" pitchFamily="2" charset="77"/>
              </a:rPr>
              <a:t>Jaidy Michel Marín García </a:t>
            </a:r>
            <a:endParaRPr lang="es-CO" sz="1600" dirty="0">
              <a:latin typeface="Work Sans Light" pitchFamily="2" charset="77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CA32DF5-1170-387F-746C-2ED9788C028A}"/>
              </a:ext>
            </a:extLst>
          </p:cNvPr>
          <p:cNvSpPr txBox="1"/>
          <p:nvPr/>
        </p:nvSpPr>
        <p:spPr>
          <a:xfrm rot="10800000" flipV="1">
            <a:off x="1164031" y="3132606"/>
            <a:ext cx="2963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US" sz="1600" dirty="0">
                <a:latin typeface="Work Sans Light" pitchFamily="2" charset="77"/>
              </a:rPr>
              <a:t>Anyi Marcela Guisao </a:t>
            </a:r>
            <a:endParaRPr lang="es-CO" sz="1600" dirty="0">
              <a:latin typeface="Work Sans Light" pitchFamily="2" charset="77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CEACD7-1FF4-CBD1-6462-DB30FE35400C}"/>
              </a:ext>
            </a:extLst>
          </p:cNvPr>
          <p:cNvSpPr txBox="1"/>
          <p:nvPr/>
        </p:nvSpPr>
        <p:spPr>
          <a:xfrm rot="10800000" flipV="1">
            <a:off x="1164031" y="3765999"/>
            <a:ext cx="3665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US" sz="1600" dirty="0">
                <a:latin typeface="Work Sans Light" pitchFamily="2" charset="77"/>
              </a:rPr>
              <a:t>Elizabeth Cristina Gómez Zapata </a:t>
            </a:r>
            <a:endParaRPr lang="es-CO" sz="1600" dirty="0">
              <a:latin typeface="Work Sans Light" pitchFamily="2" charset="77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6CD1E6-B169-E55B-C36D-BFE1EBC06F6A}"/>
              </a:ext>
            </a:extLst>
          </p:cNvPr>
          <p:cNvSpPr txBox="1"/>
          <p:nvPr/>
        </p:nvSpPr>
        <p:spPr>
          <a:xfrm rot="10800000" flipV="1">
            <a:off x="1073319" y="2493747"/>
            <a:ext cx="3471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US" sz="1600" dirty="0">
                <a:latin typeface="Work Sans Light" pitchFamily="2" charset="77"/>
              </a:rPr>
              <a:t>Jhon Leyder Cruz García  </a:t>
            </a:r>
            <a:endParaRPr lang="es-CO" sz="1600" dirty="0">
              <a:latin typeface="Work Sans Light" pitchFamily="2" charset="77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38A4F1C-0EB6-3EDA-3862-25807D09DFA2}"/>
              </a:ext>
            </a:extLst>
          </p:cNvPr>
          <p:cNvSpPr txBox="1"/>
          <p:nvPr/>
        </p:nvSpPr>
        <p:spPr>
          <a:xfrm rot="10800000" flipV="1">
            <a:off x="1164032" y="5097660"/>
            <a:ext cx="3471461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US" sz="1600" dirty="0">
                <a:latin typeface="Work Sans Light" pitchFamily="2" charset="77"/>
              </a:rPr>
              <a:t>Nicolas Ríos Castillo</a:t>
            </a:r>
            <a:endParaRPr lang="es-CO" sz="1600" dirty="0">
              <a:latin typeface="Work Sans Light" pitchFamily="2" charset="77"/>
            </a:endParaRPr>
          </a:p>
        </p:txBody>
      </p:sp>
      <p:pic>
        <p:nvPicPr>
          <p:cNvPr id="14" name="Imagen 14">
            <a:extLst>
              <a:ext uri="{FF2B5EF4-FFF2-40B4-BE49-F238E27FC236}">
                <a16:creationId xmlns:a16="http://schemas.microsoft.com/office/drawing/2014/main" id="{95152A8E-1BB0-901E-F6AF-E17EC2055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416" y="1835670"/>
            <a:ext cx="3781506" cy="40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838200" y="1139144"/>
            <a:ext cx="10515600" cy="9891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S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Problemática encontrada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Medium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76B199-2656-6F91-6C0B-0BA582C49277}"/>
              </a:ext>
            </a:extLst>
          </p:cNvPr>
          <p:cNvCxnSpPr>
            <a:cxnSpLocks/>
          </p:cNvCxnSpPr>
          <p:nvPr/>
        </p:nvCxnSpPr>
        <p:spPr>
          <a:xfrm flipV="1">
            <a:off x="946184" y="1907152"/>
            <a:ext cx="5657816" cy="3807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21DA-7A42-D31C-2C17-6B4F8566F062}"/>
              </a:ext>
            </a:extLst>
          </p:cNvPr>
          <p:cNvSpPr txBox="1"/>
          <p:nvPr/>
        </p:nvSpPr>
        <p:spPr>
          <a:xfrm>
            <a:off x="946184" y="2521059"/>
            <a:ext cx="6647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S" sz="2800" dirty="0"/>
              <a:t>Hemos notado que no hay sitios donde los internos comercialicen los productos que hacen en los centros penitenciarios debido a las restricciones que tienen.</a:t>
            </a:r>
          </a:p>
        </p:txBody>
      </p:sp>
      <p:sp>
        <p:nvSpPr>
          <p:cNvPr id="9" name="Cerrar corchete 8">
            <a:extLst>
              <a:ext uri="{FF2B5EF4-FFF2-40B4-BE49-F238E27FC236}">
                <a16:creationId xmlns:a16="http://schemas.microsoft.com/office/drawing/2014/main" id="{3EDD0FAD-8B57-BB0D-3EB5-537551996ACC}"/>
              </a:ext>
            </a:extLst>
          </p:cNvPr>
          <p:cNvSpPr/>
          <p:nvPr/>
        </p:nvSpPr>
        <p:spPr>
          <a:xfrm>
            <a:off x="11230260" y="1405708"/>
            <a:ext cx="310847" cy="4459514"/>
          </a:xfrm>
          <a:prstGeom prst="rightBracke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 b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1B54FCD-B2A5-C6E2-DC86-3CE06C618B7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233714" y="5865222"/>
            <a:ext cx="9996546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1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92521" y="1124857"/>
            <a:ext cx="10515600" cy="9891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S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Situación Esperada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Medium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76B199-2656-6F91-6C0B-0BA582C49277}"/>
              </a:ext>
            </a:extLst>
          </p:cNvPr>
          <p:cNvCxnSpPr>
            <a:cxnSpLocks/>
          </p:cNvCxnSpPr>
          <p:nvPr/>
        </p:nvCxnSpPr>
        <p:spPr>
          <a:xfrm flipV="1">
            <a:off x="946184" y="1907152"/>
            <a:ext cx="5657816" cy="3807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21DA-7A42-D31C-2C17-6B4F8566F062}"/>
              </a:ext>
            </a:extLst>
          </p:cNvPr>
          <p:cNvSpPr txBox="1"/>
          <p:nvPr/>
        </p:nvSpPr>
        <p:spPr>
          <a:xfrm>
            <a:off x="650893" y="2727524"/>
            <a:ext cx="6647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S" sz="2800" dirty="0"/>
              <a:t>Se espera que cada centro penitenciario a nivel nacional implemente nuestro sistema para ofrecer productos artesanales a toda la comunidad.</a:t>
            </a:r>
          </a:p>
        </p:txBody>
      </p:sp>
      <p:sp>
        <p:nvSpPr>
          <p:cNvPr id="9" name="Cerrar corchete 8">
            <a:extLst>
              <a:ext uri="{FF2B5EF4-FFF2-40B4-BE49-F238E27FC236}">
                <a16:creationId xmlns:a16="http://schemas.microsoft.com/office/drawing/2014/main" id="{3EDD0FAD-8B57-BB0D-3EB5-537551996ACC}"/>
              </a:ext>
            </a:extLst>
          </p:cNvPr>
          <p:cNvSpPr/>
          <p:nvPr/>
        </p:nvSpPr>
        <p:spPr>
          <a:xfrm>
            <a:off x="11230260" y="1405708"/>
            <a:ext cx="310847" cy="4459514"/>
          </a:xfrm>
          <a:prstGeom prst="rightBracke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 b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1B54FCD-B2A5-C6E2-DC86-3CE06C618B7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233714" y="5865222"/>
            <a:ext cx="9996546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75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92521" y="1124857"/>
            <a:ext cx="10515600" cy="9891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S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¿Qué es Jailer Shop?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Medium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76B199-2656-6F91-6C0B-0BA582C49277}"/>
              </a:ext>
            </a:extLst>
          </p:cNvPr>
          <p:cNvCxnSpPr>
            <a:cxnSpLocks/>
          </p:cNvCxnSpPr>
          <p:nvPr/>
        </p:nvCxnSpPr>
        <p:spPr>
          <a:xfrm flipV="1">
            <a:off x="946184" y="1907152"/>
            <a:ext cx="5657816" cy="3807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90C21DA-7A42-D31C-2C17-6B4F8566F062}"/>
              </a:ext>
            </a:extLst>
          </p:cNvPr>
          <p:cNvSpPr txBox="1"/>
          <p:nvPr/>
        </p:nvSpPr>
        <p:spPr>
          <a:xfrm>
            <a:off x="650892" y="2727525"/>
            <a:ext cx="7259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S" sz="2800" dirty="0"/>
              <a:t>Es un aplicativo web de una tienda donde se comercializan productos hechos por internos de los centros penitenciarios.</a:t>
            </a:r>
          </a:p>
        </p:txBody>
      </p:sp>
      <p:sp>
        <p:nvSpPr>
          <p:cNvPr id="9" name="Cerrar corchete 8">
            <a:extLst>
              <a:ext uri="{FF2B5EF4-FFF2-40B4-BE49-F238E27FC236}">
                <a16:creationId xmlns:a16="http://schemas.microsoft.com/office/drawing/2014/main" id="{3EDD0FAD-8B57-BB0D-3EB5-537551996ACC}"/>
              </a:ext>
            </a:extLst>
          </p:cNvPr>
          <p:cNvSpPr/>
          <p:nvPr/>
        </p:nvSpPr>
        <p:spPr>
          <a:xfrm>
            <a:off x="11230260" y="1405708"/>
            <a:ext cx="310847" cy="4459514"/>
          </a:xfrm>
          <a:prstGeom prst="rightBracke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 b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1B54FCD-B2A5-C6E2-DC86-3CE06C618B7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233714" y="5865222"/>
            <a:ext cx="9996546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4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S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Herramientas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Medium" pitchFamily="2" charset="77"/>
            </a:endParaRPr>
          </a:p>
        </p:txBody>
      </p:sp>
      <p:pic>
        <p:nvPicPr>
          <p:cNvPr id="14" name="Imagen 14">
            <a:extLst>
              <a:ext uri="{FF2B5EF4-FFF2-40B4-BE49-F238E27FC236}">
                <a16:creationId xmlns:a16="http://schemas.microsoft.com/office/drawing/2014/main" id="{110DB8B7-20AE-EC1B-B2A7-BDBC1832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48" y="4267710"/>
            <a:ext cx="1728893" cy="1728893"/>
          </a:xfrm>
          <a:prstGeom prst="rect">
            <a:avLst/>
          </a:prstGeom>
        </p:spPr>
      </p:pic>
      <p:pic>
        <p:nvPicPr>
          <p:cNvPr id="15" name="Picture 2" descr="Node.js - Wikipedia, la enciclopedia libre">
            <a:extLst>
              <a:ext uri="{FF2B5EF4-FFF2-40B4-BE49-F238E27FC236}">
                <a16:creationId xmlns:a16="http://schemas.microsoft.com/office/drawing/2014/main" id="{A39AD477-D2DB-4CF1-81A6-CC8D2CEA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853" y="4267710"/>
            <a:ext cx="2455629" cy="15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DD94296-F2B6-4C63-AF85-6CD95464C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745" y="1206201"/>
            <a:ext cx="3950622" cy="2638222"/>
          </a:xfrm>
          <a:prstGeom prst="rect">
            <a:avLst/>
          </a:prstGeom>
        </p:spPr>
      </p:pic>
      <p:pic>
        <p:nvPicPr>
          <p:cNvPr id="17" name="Google Shape;182;p16">
            <a:extLst>
              <a:ext uri="{FF2B5EF4-FFF2-40B4-BE49-F238E27FC236}">
                <a16:creationId xmlns:a16="http://schemas.microsoft.com/office/drawing/2014/main" id="{D47BDFF9-C8FB-47A3-AAA0-DE3C69D329E1}"/>
              </a:ext>
            </a:extLst>
          </p:cNvPr>
          <p:cNvPicPr/>
          <p:nvPr/>
        </p:nvPicPr>
        <p:blipFill>
          <a:blip r:embed="rId6"/>
          <a:srcRect l="4961" r="-4961"/>
          <a:stretch/>
        </p:blipFill>
        <p:spPr>
          <a:xfrm>
            <a:off x="6428114" y="1231200"/>
            <a:ext cx="2095108" cy="2387473"/>
          </a:xfrm>
          <a:prstGeom prst="rect">
            <a:avLst/>
          </a:prstGeom>
          <a:ln>
            <a:noFill/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1130D80-E8C2-497B-BC3A-2C1BEA6C8E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4528" y="971896"/>
            <a:ext cx="2589642" cy="2872527"/>
          </a:xfrm>
          <a:prstGeom prst="rect">
            <a:avLst/>
          </a:prstGeom>
        </p:spPr>
      </p:pic>
      <p:pic>
        <p:nvPicPr>
          <p:cNvPr id="19" name="Google Shape;180;p16">
            <a:extLst>
              <a:ext uri="{FF2B5EF4-FFF2-40B4-BE49-F238E27FC236}">
                <a16:creationId xmlns:a16="http://schemas.microsoft.com/office/drawing/2014/main" id="{37AACF16-3F4B-4E1B-A9EF-454D143CB847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1167065" y="1277881"/>
            <a:ext cx="2195861" cy="2340792"/>
          </a:xfrm>
          <a:prstGeom prst="rect">
            <a:avLst/>
          </a:prstGeom>
          <a:ln>
            <a:noFill/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ABB5D78-3995-47D3-BA98-FF9781C80E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3918" y="4065948"/>
            <a:ext cx="2035505" cy="2035505"/>
          </a:xfrm>
          <a:prstGeom prst="rect">
            <a:avLst/>
          </a:prstGeom>
        </p:spPr>
      </p:pic>
      <p:pic>
        <p:nvPicPr>
          <p:cNvPr id="21" name="Picture 4" descr="GitHub Logo and symbol, meaning, history, PNG, brand">
            <a:extLst>
              <a:ext uri="{FF2B5EF4-FFF2-40B4-BE49-F238E27FC236}">
                <a16:creationId xmlns:a16="http://schemas.microsoft.com/office/drawing/2014/main" id="{5501A646-9E55-4D14-9EEF-A9941D13B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22" y="4129785"/>
            <a:ext cx="3160668" cy="17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Panorámica</PresentationFormat>
  <Paragraphs>21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Work Sans</vt:lpstr>
      <vt:lpstr>Work Sans Light</vt:lpstr>
      <vt:lpstr>Work Sans Medium</vt:lpstr>
      <vt:lpstr>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 PC</cp:lastModifiedBy>
  <cp:revision>4</cp:revision>
  <dcterms:modified xsi:type="dcterms:W3CDTF">2023-03-28T02:09:41Z</dcterms:modified>
</cp:coreProperties>
</file>