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/>
    <p:restoredTop sz="94680"/>
  </p:normalViewPr>
  <p:slideViewPr>
    <p:cSldViewPr snapToGrid="0">
      <p:cViewPr varScale="1">
        <p:scale>
          <a:sx n="193" d="100"/>
          <a:sy n="193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006FD-27A0-30D9-5C0E-B84306EC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0A5218-9B96-111C-8D75-C2C0668B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D52A2-F202-55A9-2237-2AAE7D9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CC6FD-22A4-8D44-506F-C10A64B9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3A7A4-0183-9566-EA1A-F54E9270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0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083F4-B2AC-ECBC-3CC3-B84C6EF5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F87A04-5ADC-AB96-FB8A-A664DE3D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DE131-019D-8F72-950F-D89DEEEF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C1233-F800-661E-CFFF-2B81C7E8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0DD8C-2745-F3E8-D9BD-791DBEDD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6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9E63D3-A63B-4B90-F5BF-B6F06C714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1A6E2F-1972-D7D3-A862-5633240E1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26F57-8B71-9004-4DD2-7387E8CA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DC906B-1E1B-B019-AD79-2E287E4E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E70B7-F93A-B8C6-12F7-4A5E0BE1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5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05C77-FB98-9AF5-D37A-14638C94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34027-7E41-33B5-E7E6-1CFCF494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3B1F0-4D54-8782-E2B4-47740605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5305F-5913-03C6-766D-C75EE66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718E3-6ADE-FA34-1C05-934458C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76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3AA9-E73F-CD34-6319-DC6107E5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0A82D1-99AE-56E7-9526-67BBA833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E306B-EA03-14FB-153D-4F49D407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10A47-9521-E6CD-6776-8583AA5C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410A6-397F-0927-34EA-7B835417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8D3D8-5492-BC42-F253-8FE4EB56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5A910E-FB63-AA53-2963-0FBA07515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A2990-F270-89FA-9C7F-F9BAA65A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8B338-4497-1892-848D-788595A6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AB56B-A073-3DB4-6A1D-EFE4AB4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4073C4-56C6-583E-03A9-AB480D89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816E-EFE9-F326-2A3E-5D59F078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3F431-931C-78F8-A4E3-F194DBAA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AB271F-2C60-7871-43F9-9B9EBCF84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A615F7-FC6D-C838-9AD0-25F0FA0DB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9E4158-F9A1-BA17-0ED1-421428E03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6501C0-FBB2-88DD-CA36-510D577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E50623-1B43-1A45-2B23-E5C2B6AD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ED4D9-0426-E207-DC76-A7286769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23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D6D0A-32AF-41E0-CCB3-C8FA9A28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4DED63-AF5D-AA46-0F44-A919A713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85954-C9A4-607A-D3EC-DA294D67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0BA9B-2453-09D8-55F2-1688CD5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3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5F2F33-7EC7-2C69-D1FE-5BF2DBD5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1FD7C9-9170-7B80-4660-FD3791E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B8E0EF-5654-EC58-EB05-EB6BACB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88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75405-519B-E514-C3B9-DE53C898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98D16-66EB-80A1-6E81-161B91A0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7C12B-8FD7-E3F5-BFF9-7D8C9C5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2254A0-959D-32DB-B874-4D20811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C02A5F-7A3E-1916-7896-51EDE59E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6DE94-BA74-1A7E-CCD0-CDEF3134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8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9EF28-6E1F-B711-550A-8C9DA802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D57452-7291-2785-E60F-A028D0A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9CB18B-49EF-3272-7324-EB806B94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EBC7F1-802E-D3C1-63BF-5F98AE9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3EA71-A260-3A1B-FFCB-827DE90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4F84C-7801-578F-0361-137EA892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8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F65F22-EDFF-6330-4698-AC33230B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D0F8B-2093-6FC1-83A6-216EC31F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93DF3-C542-6A0C-0FD9-1D6BD495A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AA1C-E8F7-1545-BEB0-B3086C5672F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1B7B5-D830-3281-B493-AEC40121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79C360-3612-D65D-E734-5D0969C6C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4564-3D86-404F-8514-4DA355C0C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4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383121-455B-E541-5890-EF21D954966C}"/>
              </a:ext>
            </a:extLst>
          </p:cNvPr>
          <p:cNvSpPr/>
          <p:nvPr/>
        </p:nvSpPr>
        <p:spPr>
          <a:xfrm>
            <a:off x="2619632" y="1421028"/>
            <a:ext cx="5165125" cy="2372496"/>
          </a:xfrm>
          <a:prstGeom prst="rect">
            <a:avLst/>
          </a:prstGeom>
          <a:solidFill>
            <a:schemeClr val="accent2">
              <a:lumMod val="40000"/>
              <a:lumOff val="60000"/>
              <a:alpha val="5392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2DB28-77B6-FB95-C33B-F190BD2E0EC1}"/>
              </a:ext>
            </a:extLst>
          </p:cNvPr>
          <p:cNvSpPr/>
          <p:nvPr/>
        </p:nvSpPr>
        <p:spPr>
          <a:xfrm>
            <a:off x="2827283" y="1566041"/>
            <a:ext cx="2312276" cy="2091559"/>
          </a:xfrm>
          <a:prstGeom prst="rect">
            <a:avLst/>
          </a:prstGeom>
          <a:solidFill>
            <a:srgbClr val="7030A0">
              <a:alpha val="52097"/>
            </a:srgbClr>
          </a:solidFill>
          <a:ln>
            <a:solidFill>
              <a:schemeClr val="tx1"/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55952-5748-CE51-F5BF-76D75C01715B}"/>
              </a:ext>
            </a:extLst>
          </p:cNvPr>
          <p:cNvSpPr/>
          <p:nvPr/>
        </p:nvSpPr>
        <p:spPr>
          <a:xfrm>
            <a:off x="3024211" y="1732787"/>
            <a:ext cx="4645998" cy="9485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C77540-7CB0-DC91-9FC2-557733D29759}"/>
              </a:ext>
            </a:extLst>
          </p:cNvPr>
          <p:cNvSpPr txBox="1"/>
          <p:nvPr/>
        </p:nvSpPr>
        <p:spPr>
          <a:xfrm>
            <a:off x="3850074" y="1932598"/>
            <a:ext cx="381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Compose </a:t>
            </a:r>
            <a:r>
              <a:rPr lang="fr-FR" sz="2800" dirty="0" err="1"/>
              <a:t>Multiplatform</a:t>
            </a:r>
            <a:endParaRPr lang="fr-FR" sz="28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14360B-A794-B458-AA66-9D45E9C973AC}"/>
              </a:ext>
            </a:extLst>
          </p:cNvPr>
          <p:cNvSpPr txBox="1"/>
          <p:nvPr/>
        </p:nvSpPr>
        <p:spPr>
          <a:xfrm>
            <a:off x="4086892" y="3132227"/>
            <a:ext cx="105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KMM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F7A32A-AA52-6C9E-A143-70688BB7DC49}"/>
              </a:ext>
            </a:extLst>
          </p:cNvPr>
          <p:cNvSpPr txBox="1"/>
          <p:nvPr/>
        </p:nvSpPr>
        <p:spPr>
          <a:xfrm>
            <a:off x="6526109" y="3167390"/>
            <a:ext cx="105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/>
              <a:t>KMP</a:t>
            </a:r>
          </a:p>
        </p:txBody>
      </p:sp>
      <p:pic>
        <p:nvPicPr>
          <p:cNvPr id="1026" name="Picture 2" descr="Logo Apple - Logos PNG">
            <a:extLst>
              <a:ext uri="{FF2B5EF4-FFF2-40B4-BE49-F238E27FC236}">
                <a16:creationId xmlns:a16="http://schemas.microsoft.com/office/drawing/2014/main" id="{0603014C-17B8-4D17-8330-4B3FA7C2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49" y="2753510"/>
            <a:ext cx="413880" cy="41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452D4310-2EC7-F1C2-D342-E9C6B02FC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1" t="20720" r="31531" b="20720"/>
          <a:stretch/>
        </p:blipFill>
        <p:spPr bwMode="auto">
          <a:xfrm>
            <a:off x="4221486" y="2811878"/>
            <a:ext cx="30572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1B84B61-9DBE-1F10-E481-3D14302CCDE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3257797" y="1881944"/>
            <a:ext cx="576820" cy="6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0C3087-1EE8-2C7A-D627-7C657666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41" y="0"/>
            <a:ext cx="2136913" cy="685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B824E5-5554-AF48-3489-9A4E470C6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106" y="0"/>
            <a:ext cx="2699259" cy="685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381BE4-7B79-0D8C-267C-5E7AA7F3077D}"/>
              </a:ext>
            </a:extLst>
          </p:cNvPr>
          <p:cNvSpPr/>
          <p:nvPr/>
        </p:nvSpPr>
        <p:spPr>
          <a:xfrm>
            <a:off x="3266368" y="515792"/>
            <a:ext cx="701429" cy="1261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ABE51-18A2-6B72-1DFC-191793DAA2C8}"/>
              </a:ext>
            </a:extLst>
          </p:cNvPr>
          <p:cNvSpPr/>
          <p:nvPr/>
        </p:nvSpPr>
        <p:spPr>
          <a:xfrm>
            <a:off x="3266368" y="2254766"/>
            <a:ext cx="701429" cy="1261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4B3FD0-F769-C1B6-470D-9130309CF6C9}"/>
              </a:ext>
            </a:extLst>
          </p:cNvPr>
          <p:cNvSpPr/>
          <p:nvPr/>
        </p:nvSpPr>
        <p:spPr>
          <a:xfrm>
            <a:off x="3502902" y="4122901"/>
            <a:ext cx="931179" cy="12610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19889-E72F-A9EF-8317-CBA96DC73D20}"/>
              </a:ext>
            </a:extLst>
          </p:cNvPr>
          <p:cNvSpPr/>
          <p:nvPr/>
        </p:nvSpPr>
        <p:spPr>
          <a:xfrm>
            <a:off x="3502903" y="4995921"/>
            <a:ext cx="519396" cy="12610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FB4A1-DC6A-8B1D-2B0B-E47EDE27D352}"/>
              </a:ext>
            </a:extLst>
          </p:cNvPr>
          <p:cNvSpPr/>
          <p:nvPr/>
        </p:nvSpPr>
        <p:spPr>
          <a:xfrm>
            <a:off x="5333487" y="195853"/>
            <a:ext cx="803366" cy="149317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83589-7144-2E7D-65DB-04834941E3F9}"/>
              </a:ext>
            </a:extLst>
          </p:cNvPr>
          <p:cNvSpPr/>
          <p:nvPr/>
        </p:nvSpPr>
        <p:spPr>
          <a:xfrm>
            <a:off x="5333488" y="1925717"/>
            <a:ext cx="579308" cy="14931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A0897D-4D8F-58C2-138F-61E7E8B6A49E}"/>
              </a:ext>
            </a:extLst>
          </p:cNvPr>
          <p:cNvSpPr/>
          <p:nvPr/>
        </p:nvSpPr>
        <p:spPr>
          <a:xfrm>
            <a:off x="5481852" y="3655581"/>
            <a:ext cx="579308" cy="14931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E26FB-D49D-4291-5799-2ED9D1E1F998}"/>
              </a:ext>
            </a:extLst>
          </p:cNvPr>
          <p:cNvSpPr/>
          <p:nvPr/>
        </p:nvSpPr>
        <p:spPr>
          <a:xfrm>
            <a:off x="3512625" y="4864743"/>
            <a:ext cx="721620" cy="12610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67168-AB17-80AF-80C5-29DD23E269FC}"/>
              </a:ext>
            </a:extLst>
          </p:cNvPr>
          <p:cNvSpPr/>
          <p:nvPr/>
        </p:nvSpPr>
        <p:spPr>
          <a:xfrm>
            <a:off x="5463683" y="2082233"/>
            <a:ext cx="932977" cy="14931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A67E5E-3EC6-39EA-20F8-67213395120F}"/>
              </a:ext>
            </a:extLst>
          </p:cNvPr>
          <p:cNvSpPr/>
          <p:nvPr/>
        </p:nvSpPr>
        <p:spPr>
          <a:xfrm>
            <a:off x="6179245" y="4430782"/>
            <a:ext cx="744840" cy="149318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13D069D-74C4-E8D5-50D7-6D047DFD4DF2}"/>
              </a:ext>
            </a:extLst>
          </p:cNvPr>
          <p:cNvSpPr/>
          <p:nvPr/>
        </p:nvSpPr>
        <p:spPr>
          <a:xfrm>
            <a:off x="4027390" y="5601854"/>
            <a:ext cx="653539" cy="142774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4F1E406-48F5-AD89-9772-951B7F1421F5}"/>
              </a:ext>
            </a:extLst>
          </p:cNvPr>
          <p:cNvSpPr/>
          <p:nvPr/>
        </p:nvSpPr>
        <p:spPr>
          <a:xfrm>
            <a:off x="4061661" y="4738637"/>
            <a:ext cx="619268" cy="126106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EA89EF8-8D7F-9F39-E455-7FB50F5D9B60}"/>
              </a:ext>
            </a:extLst>
          </p:cNvPr>
          <p:cNvSpPr/>
          <p:nvPr/>
        </p:nvSpPr>
        <p:spPr>
          <a:xfrm>
            <a:off x="6095914" y="2854987"/>
            <a:ext cx="932977" cy="344069"/>
          </a:xfrm>
          <a:prstGeom prst="roundRect">
            <a:avLst>
              <a:gd name="adj" fmla="val 41000"/>
            </a:avLst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1D848D6-DF66-7DCC-9DC4-33B251582209}"/>
              </a:ext>
            </a:extLst>
          </p:cNvPr>
          <p:cNvSpPr/>
          <p:nvPr/>
        </p:nvSpPr>
        <p:spPr>
          <a:xfrm>
            <a:off x="4134396" y="1513907"/>
            <a:ext cx="1129305" cy="260392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E428F6C-E32F-0F3F-ED37-DBB069492065}"/>
              </a:ext>
            </a:extLst>
          </p:cNvPr>
          <p:cNvSpPr/>
          <p:nvPr/>
        </p:nvSpPr>
        <p:spPr>
          <a:xfrm>
            <a:off x="6139249" y="1430229"/>
            <a:ext cx="1469122" cy="344069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745F62C-587A-8DDA-C20A-B227D2BDDD42}"/>
              </a:ext>
            </a:extLst>
          </p:cNvPr>
          <p:cNvSpPr/>
          <p:nvPr/>
        </p:nvSpPr>
        <p:spPr>
          <a:xfrm>
            <a:off x="3456021" y="2750264"/>
            <a:ext cx="1020450" cy="375023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EB7C25C-A1D0-E2B4-2DB2-D13C50CBE6C8}"/>
              </a:ext>
            </a:extLst>
          </p:cNvPr>
          <p:cNvSpPr/>
          <p:nvPr/>
        </p:nvSpPr>
        <p:spPr>
          <a:xfrm>
            <a:off x="262174" y="4203988"/>
            <a:ext cx="2605131" cy="253640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bg1">
                    <a:lumMod val="85000"/>
                  </a:schemeClr>
                </a:solidFill>
              </a:rPr>
              <a:t>3.1 - Target application source file (kotlin/swift)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AB22AD5-7E74-FF7C-1AAA-704E607ABD8B}"/>
              </a:ext>
            </a:extLst>
          </p:cNvPr>
          <p:cNvSpPr/>
          <p:nvPr/>
        </p:nvSpPr>
        <p:spPr>
          <a:xfrm>
            <a:off x="228802" y="3362462"/>
            <a:ext cx="2646920" cy="253642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bg1">
                    <a:lumMod val="85000"/>
                  </a:schemeClr>
                </a:solidFill>
              </a:rPr>
              <a:t>2.1 - Per platform specific library kotlin source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1C493A-B790-DB05-A362-DD65A3902BAD}"/>
              </a:ext>
            </a:extLst>
          </p:cNvPr>
          <p:cNvSpPr/>
          <p:nvPr/>
        </p:nvSpPr>
        <p:spPr>
          <a:xfrm>
            <a:off x="245632" y="3883032"/>
            <a:ext cx="2621673" cy="253642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bg1">
                    <a:lumMod val="85000"/>
                  </a:schemeClr>
                </a:solidFill>
              </a:rPr>
              <a:t>3 - Per platform app modules (android / ios)</a:t>
            </a:r>
            <a:endParaRPr lang="fr-FR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25D933-5445-9BBD-BD34-A051F158EF4D}"/>
              </a:ext>
            </a:extLst>
          </p:cNvPr>
          <p:cNvSpPr/>
          <p:nvPr/>
        </p:nvSpPr>
        <p:spPr>
          <a:xfrm>
            <a:off x="237218" y="3048032"/>
            <a:ext cx="2638504" cy="253642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bg1">
                    <a:lumMod val="85000"/>
                  </a:schemeClr>
                </a:solidFill>
              </a:rPr>
              <a:t>2 - Kotlin library module (android / ios)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7812D6-89BB-F4DE-3F49-5B96BF680C62}"/>
              </a:ext>
            </a:extLst>
          </p:cNvPr>
          <p:cNvSpPr/>
          <p:nvPr/>
        </p:nvSpPr>
        <p:spPr>
          <a:xfrm>
            <a:off x="228803" y="2210489"/>
            <a:ext cx="2638502" cy="25364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bg1">
                    <a:lumMod val="85000"/>
                  </a:schemeClr>
                </a:solidFill>
              </a:rPr>
              <a:t>1 - Kotlin shared library module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3095B91-DE66-C0C0-A86F-7797247FCF2D}"/>
              </a:ext>
            </a:extLst>
          </p:cNvPr>
          <p:cNvSpPr/>
          <p:nvPr/>
        </p:nvSpPr>
        <p:spPr>
          <a:xfrm>
            <a:off x="228801" y="2532673"/>
            <a:ext cx="2646920" cy="253642"/>
          </a:xfrm>
          <a:prstGeom prst="roundRect">
            <a:avLst>
              <a:gd name="adj" fmla="val 41000"/>
            </a:avLst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1.1 - Shared kotlin source file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89830B-1737-32E5-60E9-D7F30655B2F2}"/>
              </a:ext>
            </a:extLst>
          </p:cNvPr>
          <p:cNvSpPr txBox="1"/>
          <p:nvPr/>
        </p:nvSpPr>
        <p:spPr>
          <a:xfrm>
            <a:off x="4192733" y="4860416"/>
            <a:ext cx="24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49C2023-D72B-7DF0-8D95-720127599968}"/>
              </a:ext>
            </a:extLst>
          </p:cNvPr>
          <p:cNvSpPr txBox="1"/>
          <p:nvPr/>
        </p:nvSpPr>
        <p:spPr>
          <a:xfrm>
            <a:off x="6351852" y="2093600"/>
            <a:ext cx="24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D3DF2E4-F514-42F3-2BB7-EE8F1CA8719B}"/>
              </a:ext>
            </a:extLst>
          </p:cNvPr>
          <p:cNvSpPr txBox="1"/>
          <p:nvPr/>
        </p:nvSpPr>
        <p:spPr>
          <a:xfrm>
            <a:off x="6989117" y="3027021"/>
            <a:ext cx="363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92D10E7-A573-33A8-9B3C-1EC9FD6CF13A}"/>
              </a:ext>
            </a:extLst>
          </p:cNvPr>
          <p:cNvSpPr/>
          <p:nvPr/>
        </p:nvSpPr>
        <p:spPr>
          <a:xfrm>
            <a:off x="5400636" y="5676513"/>
            <a:ext cx="2207735" cy="492374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493FFD0-B234-E468-EE25-F52943E81954}"/>
              </a:ext>
            </a:extLst>
          </p:cNvPr>
          <p:cNvSpPr/>
          <p:nvPr/>
        </p:nvSpPr>
        <p:spPr>
          <a:xfrm>
            <a:off x="3359426" y="5753245"/>
            <a:ext cx="833307" cy="115696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6A85D8A-12E7-31FB-C1B4-D7D879ED6A2A}"/>
              </a:ext>
            </a:extLst>
          </p:cNvPr>
          <p:cNvSpPr/>
          <p:nvPr/>
        </p:nvSpPr>
        <p:spPr>
          <a:xfrm>
            <a:off x="3266368" y="6117462"/>
            <a:ext cx="833307" cy="115696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5F82502-BB74-68BE-824C-F265E6A179B2}"/>
              </a:ext>
            </a:extLst>
          </p:cNvPr>
          <p:cNvSpPr/>
          <p:nvPr/>
        </p:nvSpPr>
        <p:spPr>
          <a:xfrm>
            <a:off x="3399586" y="2016640"/>
            <a:ext cx="833307" cy="115696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8C0A35-E1A5-CA76-A775-3DB3CAD28135}"/>
              </a:ext>
            </a:extLst>
          </p:cNvPr>
          <p:cNvSpPr/>
          <p:nvPr/>
        </p:nvSpPr>
        <p:spPr>
          <a:xfrm>
            <a:off x="5350863" y="5370679"/>
            <a:ext cx="579308" cy="14931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611428-32D6-3ECE-8AC2-9E321312DE6A}"/>
              </a:ext>
            </a:extLst>
          </p:cNvPr>
          <p:cNvSpPr txBox="1"/>
          <p:nvPr/>
        </p:nvSpPr>
        <p:spPr>
          <a:xfrm>
            <a:off x="4457700" y="2972521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</a:rPr>
              <a:t>3.1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429269D-588C-9FDA-B6EC-EA17FA6A799A}"/>
              </a:ext>
            </a:extLst>
          </p:cNvPr>
          <p:cNvSpPr txBox="1"/>
          <p:nvPr/>
        </p:nvSpPr>
        <p:spPr>
          <a:xfrm>
            <a:off x="3827402" y="1600770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</a:rPr>
              <a:t>3.1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29BC25-BFBD-3C15-8214-9B7046190076}"/>
              </a:ext>
            </a:extLst>
          </p:cNvPr>
          <p:cNvSpPr txBox="1"/>
          <p:nvPr/>
        </p:nvSpPr>
        <p:spPr>
          <a:xfrm>
            <a:off x="7570413" y="1600770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</a:rPr>
              <a:t>3.1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750E9D1-A6E3-99E1-02E2-B4047F263AF4}"/>
              </a:ext>
            </a:extLst>
          </p:cNvPr>
          <p:cNvSpPr txBox="1"/>
          <p:nvPr/>
        </p:nvSpPr>
        <p:spPr>
          <a:xfrm>
            <a:off x="3964666" y="505382"/>
            <a:ext cx="241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5549213-0193-69DE-8F43-DD29EE9F4EF0}"/>
              </a:ext>
            </a:extLst>
          </p:cNvPr>
          <p:cNvSpPr txBox="1"/>
          <p:nvPr/>
        </p:nvSpPr>
        <p:spPr>
          <a:xfrm>
            <a:off x="3964666" y="2239281"/>
            <a:ext cx="241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6D7CC-FE03-A6FB-18A8-DE824115BAE3}"/>
              </a:ext>
            </a:extLst>
          </p:cNvPr>
          <p:cNvSpPr txBox="1"/>
          <p:nvPr/>
        </p:nvSpPr>
        <p:spPr>
          <a:xfrm>
            <a:off x="6136853" y="195853"/>
            <a:ext cx="241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9E64033-85C4-6AEE-9093-087BF625FF2A}"/>
              </a:ext>
            </a:extLst>
          </p:cNvPr>
          <p:cNvSpPr/>
          <p:nvPr/>
        </p:nvSpPr>
        <p:spPr>
          <a:xfrm>
            <a:off x="275682" y="4732498"/>
            <a:ext cx="2591623" cy="240560"/>
          </a:xfrm>
          <a:prstGeom prst="roundRect">
            <a:avLst>
              <a:gd name="adj" fmla="val 4100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4 - Gradle configuration file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C1E08AA-5DB9-4B8D-0216-6B7025B37316}"/>
              </a:ext>
            </a:extLst>
          </p:cNvPr>
          <p:cNvSpPr txBox="1"/>
          <p:nvPr/>
        </p:nvSpPr>
        <p:spPr>
          <a:xfrm>
            <a:off x="4212310" y="2003349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97FECAE-4056-6267-83BB-627534B2D3B9}"/>
              </a:ext>
            </a:extLst>
          </p:cNvPr>
          <p:cNvSpPr txBox="1"/>
          <p:nvPr/>
        </p:nvSpPr>
        <p:spPr>
          <a:xfrm>
            <a:off x="4165580" y="5744628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E3940C8-A5BA-2262-334C-4C0C00B0C585}"/>
              </a:ext>
            </a:extLst>
          </p:cNvPr>
          <p:cNvSpPr txBox="1"/>
          <p:nvPr/>
        </p:nvSpPr>
        <p:spPr>
          <a:xfrm>
            <a:off x="4075950" y="6091008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6DCC55A-11D4-3F64-F93B-0570235AEBCD}"/>
              </a:ext>
            </a:extLst>
          </p:cNvPr>
          <p:cNvSpPr txBox="1"/>
          <p:nvPr/>
        </p:nvSpPr>
        <p:spPr>
          <a:xfrm>
            <a:off x="7588475" y="5993644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0AFF373-F4FB-2DD8-EF04-58B3FFC65BFE}"/>
              </a:ext>
            </a:extLst>
          </p:cNvPr>
          <p:cNvSpPr txBox="1"/>
          <p:nvPr/>
        </p:nvSpPr>
        <p:spPr>
          <a:xfrm>
            <a:off x="4652006" y="4732498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C00000"/>
                </a:solidFill>
              </a:rPr>
              <a:t>2.1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9A42DD0-2E1F-E2BC-2DE0-926AD5D17DB8}"/>
              </a:ext>
            </a:extLst>
          </p:cNvPr>
          <p:cNvSpPr txBox="1"/>
          <p:nvPr/>
        </p:nvSpPr>
        <p:spPr>
          <a:xfrm>
            <a:off x="4656961" y="5654525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C00000"/>
                </a:solidFill>
              </a:rPr>
              <a:t>2.1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E0B1A73-353D-A596-0D1E-FE879CE64D31}"/>
              </a:ext>
            </a:extLst>
          </p:cNvPr>
          <p:cNvSpPr txBox="1"/>
          <p:nvPr/>
        </p:nvSpPr>
        <p:spPr>
          <a:xfrm>
            <a:off x="6908454" y="4430782"/>
            <a:ext cx="40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C00000"/>
                </a:solidFill>
              </a:rPr>
              <a:t>2.1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F6FAD80-4EF9-BB53-2698-0982ADAC3375}"/>
              </a:ext>
            </a:extLst>
          </p:cNvPr>
          <p:cNvSpPr txBox="1"/>
          <p:nvPr/>
        </p:nvSpPr>
        <p:spPr>
          <a:xfrm>
            <a:off x="5916540" y="1857244"/>
            <a:ext cx="24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06A8A21-C0F1-DD81-2ECE-F2439DAAC5F7}"/>
              </a:ext>
            </a:extLst>
          </p:cNvPr>
          <p:cNvSpPr txBox="1"/>
          <p:nvPr/>
        </p:nvSpPr>
        <p:spPr>
          <a:xfrm>
            <a:off x="6074412" y="3593144"/>
            <a:ext cx="24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742BB5B-B4ED-FDB1-32BF-29E8C8506E84}"/>
              </a:ext>
            </a:extLst>
          </p:cNvPr>
          <p:cNvSpPr txBox="1"/>
          <p:nvPr/>
        </p:nvSpPr>
        <p:spPr>
          <a:xfrm>
            <a:off x="4439581" y="4054539"/>
            <a:ext cx="24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DCABCE7-6B8F-9D5A-521B-FF9C66B06A4A}"/>
              </a:ext>
            </a:extLst>
          </p:cNvPr>
          <p:cNvSpPr txBox="1"/>
          <p:nvPr/>
        </p:nvSpPr>
        <p:spPr>
          <a:xfrm>
            <a:off x="4008160" y="4977636"/>
            <a:ext cx="24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7D1362B-D10E-D2E6-650E-8E206DE2ECFC}"/>
              </a:ext>
            </a:extLst>
          </p:cNvPr>
          <p:cNvSpPr txBox="1"/>
          <p:nvPr/>
        </p:nvSpPr>
        <p:spPr>
          <a:xfrm>
            <a:off x="5943423" y="5314532"/>
            <a:ext cx="24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2909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83</Words>
  <Application>Microsoft Macintosh PowerPoint</Application>
  <PresentationFormat>Grand écran</PresentationFormat>
  <Paragraphs>31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Gharbi, Ibrahim</dc:creator>
  <cp:lastModifiedBy>Gharbi, Ibrahim</cp:lastModifiedBy>
  <cp:revision>2</cp:revision>
  <dcterms:created xsi:type="dcterms:W3CDTF">2023-03-28T19:05:06Z</dcterms:created>
  <dcterms:modified xsi:type="dcterms:W3CDTF">2023-03-29T10:19:56Z</dcterms:modified>
</cp:coreProperties>
</file>