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3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58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4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03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128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59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19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12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91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1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0A81F-E6D7-467A-A9E0-F29B3B127B7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1C8-6F2D-4002-B99C-D82D44AAC2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8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1440"/>
            <a:ext cx="12192000" cy="1358537"/>
          </a:xfrm>
        </p:spPr>
        <p:txBody>
          <a:bodyPr/>
          <a:lstStyle/>
          <a:p>
            <a:r>
              <a:rPr lang="es-MX" dirty="0" smtClean="0"/>
              <a:t>PRESENTACION SOBRE MI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49977"/>
            <a:ext cx="9144000" cy="3095897"/>
          </a:xfrm>
        </p:spPr>
        <p:txBody>
          <a:bodyPr/>
          <a:lstStyle/>
          <a:p>
            <a:r>
              <a:rPr lang="es-MX" dirty="0" smtClean="0"/>
              <a:t>MI NOMBRE ES DOMINIC NICOLAS ROJO OJEDA</a:t>
            </a:r>
          </a:p>
          <a:p>
            <a:r>
              <a:rPr lang="es-MX" dirty="0" smtClean="0"/>
              <a:t>NACI EL 27 DE AGOSTO DE 2009</a:t>
            </a:r>
          </a:p>
          <a:p>
            <a:r>
              <a:rPr lang="es-MX" dirty="0" smtClean="0"/>
              <a:t>NO ME IMPORTA POR CUAL DE MIS DOS NOMBRES ME LLAMEN</a:t>
            </a:r>
          </a:p>
          <a:p>
            <a:r>
              <a:rPr lang="es-MX" dirty="0" smtClean="0"/>
              <a:t>ME GUSTAN LOS ANIMALES</a:t>
            </a:r>
          </a:p>
          <a:p>
            <a:r>
              <a:rPr lang="es-MX" smtClean="0"/>
              <a:t>ME GUSTARIA ESTUDIAR MECATRONICA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686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PRESENTACION SOBRE 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SOBRE MI</dc:title>
  <dc:creator>PC-43</dc:creator>
  <cp:lastModifiedBy>PC-43</cp:lastModifiedBy>
  <cp:revision>2</cp:revision>
  <dcterms:created xsi:type="dcterms:W3CDTF">2025-02-14T00:16:25Z</dcterms:created>
  <dcterms:modified xsi:type="dcterms:W3CDTF">2025-02-14T00:16:57Z</dcterms:modified>
</cp:coreProperties>
</file>