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085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996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9598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9049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126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157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3872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366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58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73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41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93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112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2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97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328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70A81F-E6D7-467A-A9E0-F29B3B127B77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3130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91440"/>
            <a:ext cx="12192000" cy="1358537"/>
          </a:xfrm>
        </p:spPr>
        <p:txBody>
          <a:bodyPr/>
          <a:lstStyle/>
          <a:p>
            <a:r>
              <a:rPr lang="es-MX" dirty="0" smtClean="0"/>
              <a:t>PRESENTACION SOBRE MI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690" y="1449977"/>
            <a:ext cx="11900263" cy="4833257"/>
          </a:xfrm>
        </p:spPr>
        <p:txBody>
          <a:bodyPr>
            <a:normAutofit/>
          </a:bodyPr>
          <a:lstStyle/>
          <a:p>
            <a:r>
              <a:rPr lang="es-MX" dirty="0" smtClean="0"/>
              <a:t>MI NOMBRE ES DOMINIC NICOLAS ROJO OJEDA</a:t>
            </a:r>
          </a:p>
          <a:p>
            <a:r>
              <a:rPr lang="es-MX" dirty="0" smtClean="0"/>
              <a:t>NACI EL 27 DE AGOSTO DE 2009</a:t>
            </a:r>
          </a:p>
          <a:p>
            <a:r>
              <a:rPr lang="es-MX" dirty="0" smtClean="0"/>
              <a:t>NO ME IMPORTA POR CUAL DE MIS DOS NOMBRES ME LLAMEN</a:t>
            </a:r>
          </a:p>
          <a:p>
            <a:r>
              <a:rPr lang="es-MX" dirty="0" smtClean="0"/>
              <a:t>ME GUSTAN LOS ANIMALES</a:t>
            </a:r>
          </a:p>
          <a:p>
            <a:r>
              <a:rPr lang="es-MX" dirty="0" smtClean="0"/>
              <a:t>ME GUSTARIA ESTUDIAR </a:t>
            </a:r>
            <a:r>
              <a:rPr lang="es-MX" dirty="0" smtClean="0"/>
              <a:t>MECATRONICA</a:t>
            </a:r>
          </a:p>
          <a:p>
            <a:r>
              <a:rPr lang="es-MX" dirty="0" smtClean="0"/>
              <a:t>TENGO 4 PERROS 1 BULLDOG INGLES Y 3 BULLDOG FRANCES</a:t>
            </a:r>
          </a:p>
          <a:p>
            <a:r>
              <a:rPr lang="es-MX" dirty="0" smtClean="0"/>
              <a:t>MIS COLORES FAVORITOS SON EL NEGRO Y EL ROJO</a:t>
            </a:r>
          </a:p>
          <a:p>
            <a:r>
              <a:rPr lang="es-MX" dirty="0" smtClean="0"/>
              <a:t>MIS CANTANTES Y BANDAS FAVORITOS SON EL KOMANDER Y GRUPO MARCA REGISTRADA</a:t>
            </a:r>
          </a:p>
          <a:p>
            <a:r>
              <a:rPr lang="es-MX" dirty="0" smtClean="0"/>
              <a:t>MI COMIDA FAVORITA SON LOS TACOS, SUSHI Y LA COCA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686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78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PRESENTACION SOBRE 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SOBRE MI</dc:title>
  <dc:creator>PC-43</dc:creator>
  <cp:lastModifiedBy>PC-43</cp:lastModifiedBy>
  <cp:revision>3</cp:revision>
  <dcterms:created xsi:type="dcterms:W3CDTF">2025-02-14T00:16:25Z</dcterms:created>
  <dcterms:modified xsi:type="dcterms:W3CDTF">2025-02-19T00:06:41Z</dcterms:modified>
</cp:coreProperties>
</file>