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3ECE-F049-0B05-60F6-8065A5421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1BB4-2CF4-81C2-3F2C-4A31262B0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5919-33CD-A800-96AC-8F774CEF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652C-683F-D1B9-2111-C83A1A63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D235-A231-063B-CC1A-EF21D49B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6B2F-1606-DE34-1D98-73A6B2D9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8C98-E418-3B68-A15A-82F89A2B5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E06D-D5D3-526D-6B4D-3B1CEFD1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E25E-81D7-DC9B-B600-083E7960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8459-F438-EDF6-6193-4FA901D8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E3C55-6953-1BE3-64D2-F3575C21D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E2A6B-E3A2-4E75-2655-DCA4BCCC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39A4-3C6D-375C-2B88-42B572BD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0597-088C-DC47-5936-66445C86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BCB6-8C39-2182-6F69-80FED3AC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3A0-6D99-FDF8-C80A-F669C030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386A-920A-EEED-013E-00702B34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960FD-AFB3-A988-7F62-A49263FB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78B0-44CF-E79F-F8D0-9E5C25B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7BD0-A713-534F-4CE8-72DE0AD3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8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4DE8-157B-67DA-10B7-EEFD65B3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0E92-D70E-7B8B-B5A1-E75F2050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21E5-7657-F82A-9422-6F12F82F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823D-9817-0AB3-442E-080E0E12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6BE2-0807-2B20-41B1-CE0209F8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9451-71B2-C28A-4DE7-FE11B0A4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42A4-5879-A9A4-00A5-0C835777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88CC1-9F9B-EB23-C253-05B8D31A8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704C-BD18-30B9-301D-60E29089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A72DE-A956-02FC-7423-F1F4ADF9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8348-4AB9-0C72-D99F-46B7D56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1B60-FD20-8BDC-1FE4-23D40419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80B4-CB5C-A643-B89C-0ACCCED1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740F-7109-B142-05E1-78F34E6AE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EF121-9669-B5DB-A81A-9F9D254C0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038A7-0CCB-5D65-09D1-15BD72AE7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FA37C-55D9-94E6-5E46-854E9985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CFF29-E0D0-8082-EA35-462C6E2C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4386-2B4B-9B1E-3FD7-51598AF4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DD17-80A6-FEC1-BA94-6265C7C7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FBDA-94AB-C99A-D1C4-236CAA29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40587-FDDB-A29B-A115-BD16F0D3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53CC1-659D-508F-B866-B1B6243D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E82A4-97B7-2FCD-0797-B7B11CEC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FF149-7398-13C4-BE59-15E74050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C5EC5-A534-8D4F-B290-0D071701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3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A0EA-F744-B04B-AFB0-07B9A2EF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846B-F25E-ECA2-4B59-A92EDA53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1000C-2A93-9466-72FD-ADFB460C8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06DC9-1E64-6823-1A4F-171C98B1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39CE-7239-41C5-FB0C-76BB31A8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24A63-E776-7559-8581-FE6F100E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639D-A41A-A217-D5F1-F9AA9F8D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A8459-E8B9-0985-8003-CF2DC204F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62009-F5B0-9007-5F21-5D241B1C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5231-9641-C31B-2402-342770FB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519DA-B874-5456-57F1-F42A053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AA052-7BDE-F1E7-0829-ABEF0F7E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14340-06F3-3604-93DA-DC657AD1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B6E0-4735-AAF0-AEAC-17334F9D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1ACA-6145-0F6D-72EC-9801CD22D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36D7C-9635-AD48-8396-F84C48F57C5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301F-E38B-7F58-33AC-D68285BB5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0D5F-D5D2-2000-4EA0-06F2F82B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0F8E-809B-1B3A-AADE-0582D75CD8A9}"/>
              </a:ext>
            </a:extLst>
          </p:cNvPr>
          <p:cNvSpPr/>
          <p:nvPr/>
        </p:nvSpPr>
        <p:spPr>
          <a:xfrm>
            <a:off x="3100553" y="819807"/>
            <a:ext cx="2879835" cy="1082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655BF-87E8-E690-1DFF-7130751272E0}"/>
              </a:ext>
            </a:extLst>
          </p:cNvPr>
          <p:cNvSpPr/>
          <p:nvPr/>
        </p:nvSpPr>
        <p:spPr>
          <a:xfrm>
            <a:off x="3100552" y="2887717"/>
            <a:ext cx="2879835" cy="1082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FE371-AC07-D694-AB8B-1F4E4BB758C8}"/>
              </a:ext>
            </a:extLst>
          </p:cNvPr>
          <p:cNvSpPr/>
          <p:nvPr/>
        </p:nvSpPr>
        <p:spPr>
          <a:xfrm>
            <a:off x="3100551" y="4955627"/>
            <a:ext cx="2879835" cy="1082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6BC989-9983-7A01-916E-0C3D2DE126BE}"/>
              </a:ext>
            </a:extLst>
          </p:cNvPr>
          <p:cNvCxnSpPr>
            <a:cxnSpLocks/>
          </p:cNvCxnSpPr>
          <p:nvPr/>
        </p:nvCxnSpPr>
        <p:spPr>
          <a:xfrm flipH="1">
            <a:off x="5980388" y="1213950"/>
            <a:ext cx="1608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0490B1-67E1-80E5-606D-CB0C1FFCD547}"/>
              </a:ext>
            </a:extLst>
          </p:cNvPr>
          <p:cNvCxnSpPr/>
          <p:nvPr/>
        </p:nvCxnSpPr>
        <p:spPr>
          <a:xfrm>
            <a:off x="3783725" y="1902372"/>
            <a:ext cx="0" cy="98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F49BDF-B348-A5D0-5653-A10A5AE01F7A}"/>
              </a:ext>
            </a:extLst>
          </p:cNvPr>
          <p:cNvCxnSpPr/>
          <p:nvPr/>
        </p:nvCxnSpPr>
        <p:spPr>
          <a:xfrm>
            <a:off x="3783725" y="3970282"/>
            <a:ext cx="0" cy="98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9DCC20-1F83-41B0-9669-60C309B1E716}"/>
              </a:ext>
            </a:extLst>
          </p:cNvPr>
          <p:cNvCxnSpPr/>
          <p:nvPr/>
        </p:nvCxnSpPr>
        <p:spPr>
          <a:xfrm flipV="1">
            <a:off x="5339257" y="3970282"/>
            <a:ext cx="0" cy="98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CE9D9-41D8-235B-B252-634FEA8A34BB}"/>
              </a:ext>
            </a:extLst>
          </p:cNvPr>
          <p:cNvCxnSpPr>
            <a:cxnSpLocks/>
          </p:cNvCxnSpPr>
          <p:nvPr/>
        </p:nvCxnSpPr>
        <p:spPr>
          <a:xfrm flipV="1">
            <a:off x="5318236" y="1902372"/>
            <a:ext cx="0" cy="98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109143-0E36-000F-17F4-347EB75DE61C}"/>
              </a:ext>
            </a:extLst>
          </p:cNvPr>
          <p:cNvSpPr txBox="1"/>
          <p:nvPr/>
        </p:nvSpPr>
        <p:spPr>
          <a:xfrm>
            <a:off x="6546223" y="81980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328C0-C88C-4E65-66F8-830F47C81983}"/>
              </a:ext>
            </a:extLst>
          </p:cNvPr>
          <p:cNvSpPr txBox="1"/>
          <p:nvPr/>
        </p:nvSpPr>
        <p:spPr>
          <a:xfrm>
            <a:off x="6501623" y="270305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6D7AA3-837F-9190-ACCE-8D8243A5DC41}"/>
              </a:ext>
            </a:extLst>
          </p:cNvPr>
          <p:cNvSpPr txBox="1"/>
          <p:nvPr/>
        </p:nvSpPr>
        <p:spPr>
          <a:xfrm>
            <a:off x="6458767" y="495562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DD044-B179-A474-AC0C-58B1D01698C0}"/>
              </a:ext>
            </a:extLst>
          </p:cNvPr>
          <p:cNvSpPr txBox="1"/>
          <p:nvPr/>
        </p:nvSpPr>
        <p:spPr>
          <a:xfrm>
            <a:off x="3336875" y="221037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27A7D-41CB-2A7C-8849-17F6B01D2FD5}"/>
              </a:ext>
            </a:extLst>
          </p:cNvPr>
          <p:cNvSpPr txBox="1"/>
          <p:nvPr/>
        </p:nvSpPr>
        <p:spPr>
          <a:xfrm>
            <a:off x="3336875" y="42782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343B62-1311-EC41-078D-482D73D13749}"/>
              </a:ext>
            </a:extLst>
          </p:cNvPr>
          <p:cNvSpPr txBox="1"/>
          <p:nvPr/>
        </p:nvSpPr>
        <p:spPr>
          <a:xfrm>
            <a:off x="5399611" y="217971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5CE3BF-1CB6-4964-A5C7-DCD16AB65D28}"/>
              </a:ext>
            </a:extLst>
          </p:cNvPr>
          <p:cNvSpPr txBox="1"/>
          <p:nvPr/>
        </p:nvSpPr>
        <p:spPr>
          <a:xfrm>
            <a:off x="5441653" y="430895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3B40B5-D216-60AA-B0F7-15064A388B20}"/>
              </a:ext>
            </a:extLst>
          </p:cNvPr>
          <p:cNvCxnSpPr>
            <a:cxnSpLocks/>
          </p:cNvCxnSpPr>
          <p:nvPr/>
        </p:nvCxnSpPr>
        <p:spPr>
          <a:xfrm flipH="1">
            <a:off x="6001422" y="3155732"/>
            <a:ext cx="1608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E2D87-0D11-7C65-DAAF-E0E2791CFE7E}"/>
              </a:ext>
            </a:extLst>
          </p:cNvPr>
          <p:cNvCxnSpPr>
            <a:cxnSpLocks/>
          </p:cNvCxnSpPr>
          <p:nvPr/>
        </p:nvCxnSpPr>
        <p:spPr>
          <a:xfrm flipH="1">
            <a:off x="5990926" y="5339255"/>
            <a:ext cx="1608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A7571-9AA0-75F3-2FC8-62EA09E12951}"/>
              </a:ext>
            </a:extLst>
          </p:cNvPr>
          <p:cNvSpPr/>
          <p:nvPr/>
        </p:nvSpPr>
        <p:spPr>
          <a:xfrm>
            <a:off x="7620005" y="819807"/>
            <a:ext cx="2133600" cy="5002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63209F-7100-FD66-C6D3-63AF3889395A}"/>
              </a:ext>
            </a:extLst>
          </p:cNvPr>
          <p:cNvCxnSpPr/>
          <p:nvPr/>
        </p:nvCxnSpPr>
        <p:spPr>
          <a:xfrm>
            <a:off x="6001422" y="1639614"/>
            <a:ext cx="1618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AFB890-9C69-1EF0-9142-87297D5791C4}"/>
              </a:ext>
            </a:extLst>
          </p:cNvPr>
          <p:cNvCxnSpPr/>
          <p:nvPr/>
        </p:nvCxnSpPr>
        <p:spPr>
          <a:xfrm>
            <a:off x="5990921" y="3610304"/>
            <a:ext cx="1618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E37F6F-7B2C-D424-979B-41ED3ED24750}"/>
              </a:ext>
            </a:extLst>
          </p:cNvPr>
          <p:cNvCxnSpPr/>
          <p:nvPr/>
        </p:nvCxnSpPr>
        <p:spPr>
          <a:xfrm>
            <a:off x="5980420" y="5623034"/>
            <a:ext cx="1618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4C63B7-E949-D6D3-3876-8E2BDA97BEDC}"/>
              </a:ext>
            </a:extLst>
          </p:cNvPr>
          <p:cNvSpPr txBox="1"/>
          <p:nvPr/>
        </p:nvSpPr>
        <p:spPr>
          <a:xfrm>
            <a:off x="6561990" y="16479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78BCD-AAB1-B45D-7616-412F242C5FD0}"/>
              </a:ext>
            </a:extLst>
          </p:cNvPr>
          <p:cNvSpPr txBox="1"/>
          <p:nvPr/>
        </p:nvSpPr>
        <p:spPr>
          <a:xfrm>
            <a:off x="6513269" y="36103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28D6E-CBE4-44A1-CC3C-1FED29CBFF38}"/>
              </a:ext>
            </a:extLst>
          </p:cNvPr>
          <p:cNvSpPr txBox="1"/>
          <p:nvPr/>
        </p:nvSpPr>
        <p:spPr>
          <a:xfrm>
            <a:off x="6404265" y="57085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O3</a:t>
            </a:r>
          </a:p>
        </p:txBody>
      </p:sp>
      <p:sp>
        <p:nvSpPr>
          <p:cNvPr id="2" name="Alternate Process 1">
            <a:extLst>
              <a:ext uri="{FF2B5EF4-FFF2-40B4-BE49-F238E27FC236}">
                <a16:creationId xmlns:a16="http://schemas.microsoft.com/office/drawing/2014/main" id="{9BD2D3EA-5E17-679F-C29E-7D3E62E12244}"/>
              </a:ext>
            </a:extLst>
          </p:cNvPr>
          <p:cNvSpPr/>
          <p:nvPr/>
        </p:nvSpPr>
        <p:spPr>
          <a:xfrm>
            <a:off x="2808123" y="554999"/>
            <a:ext cx="3444395" cy="15391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1F154392-DA46-1461-E790-6F617414CF30}"/>
              </a:ext>
            </a:extLst>
          </p:cNvPr>
          <p:cNvSpPr/>
          <p:nvPr/>
        </p:nvSpPr>
        <p:spPr>
          <a:xfrm>
            <a:off x="2818270" y="2646556"/>
            <a:ext cx="3444395" cy="15391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AA2CCD87-9371-66AF-C027-7103FAA08882}"/>
              </a:ext>
            </a:extLst>
          </p:cNvPr>
          <p:cNvSpPr/>
          <p:nvPr/>
        </p:nvSpPr>
        <p:spPr>
          <a:xfrm>
            <a:off x="2828417" y="4738113"/>
            <a:ext cx="3444395" cy="15391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FA478D55-2FA3-D50D-C4D5-F7880899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" y="-32597"/>
            <a:ext cx="2259083" cy="9262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28616E-F7FA-89DC-904D-A70A5C839ECE}"/>
              </a:ext>
            </a:extLst>
          </p:cNvPr>
          <p:cNvGrpSpPr/>
          <p:nvPr/>
        </p:nvGrpSpPr>
        <p:grpSpPr>
          <a:xfrm>
            <a:off x="853626" y="640554"/>
            <a:ext cx="1884485" cy="1539162"/>
            <a:chOff x="853626" y="640554"/>
            <a:chExt cx="1884485" cy="1539162"/>
          </a:xfrm>
        </p:grpSpPr>
        <p:pic>
          <p:nvPicPr>
            <p:cNvPr id="13" name="Picture 12" descr="Diagram of a diagram of a state method&#10;&#10;Description automatically generated">
              <a:extLst>
                <a:ext uri="{FF2B5EF4-FFF2-40B4-BE49-F238E27FC236}">
                  <a16:creationId xmlns:a16="http://schemas.microsoft.com/office/drawing/2014/main" id="{95F881AD-3C0D-30E8-E21B-E756E70A8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613" y="640554"/>
              <a:ext cx="1696498" cy="15391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4CC860-6C83-4061-46CF-0EF17E9F4B8E}"/>
                </a:ext>
              </a:extLst>
            </p:cNvPr>
            <p:cNvSpPr/>
            <p:nvPr/>
          </p:nvSpPr>
          <p:spPr>
            <a:xfrm rot="4451608">
              <a:off x="844939" y="1461494"/>
              <a:ext cx="38670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D732F7-A0BA-81DD-D2BC-5AA177F8170C}"/>
              </a:ext>
            </a:extLst>
          </p:cNvPr>
          <p:cNvGrpSpPr/>
          <p:nvPr/>
        </p:nvGrpSpPr>
        <p:grpSpPr>
          <a:xfrm>
            <a:off x="758866" y="2695906"/>
            <a:ext cx="1884485" cy="1539162"/>
            <a:chOff x="853626" y="640554"/>
            <a:chExt cx="1884485" cy="1539162"/>
          </a:xfrm>
        </p:grpSpPr>
        <p:pic>
          <p:nvPicPr>
            <p:cNvPr id="29" name="Picture 28" descr="Diagram of a diagram of a state method&#10;&#10;Description automatically generated">
              <a:extLst>
                <a:ext uri="{FF2B5EF4-FFF2-40B4-BE49-F238E27FC236}">
                  <a16:creationId xmlns:a16="http://schemas.microsoft.com/office/drawing/2014/main" id="{B99A0215-8FE2-0510-EF70-01E1B7326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613" y="640554"/>
              <a:ext cx="1696498" cy="1539162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B99B82-E0A3-6F5F-5100-8CD35A5C769E}"/>
                </a:ext>
              </a:extLst>
            </p:cNvPr>
            <p:cNvSpPr/>
            <p:nvPr/>
          </p:nvSpPr>
          <p:spPr>
            <a:xfrm rot="4451608">
              <a:off x="844939" y="1461494"/>
              <a:ext cx="38670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F5E0A0-F281-A976-27ED-78CD1D78B28B}"/>
              </a:ext>
            </a:extLst>
          </p:cNvPr>
          <p:cNvGrpSpPr/>
          <p:nvPr/>
        </p:nvGrpSpPr>
        <p:grpSpPr>
          <a:xfrm>
            <a:off x="664106" y="4751258"/>
            <a:ext cx="1884485" cy="1539162"/>
            <a:chOff x="853626" y="640554"/>
            <a:chExt cx="1884485" cy="1539162"/>
          </a:xfrm>
        </p:grpSpPr>
        <p:pic>
          <p:nvPicPr>
            <p:cNvPr id="35" name="Picture 34" descr="Diagram of a diagram of a state method&#10;&#10;Description automatically generated">
              <a:extLst>
                <a:ext uri="{FF2B5EF4-FFF2-40B4-BE49-F238E27FC236}">
                  <a16:creationId xmlns:a16="http://schemas.microsoft.com/office/drawing/2014/main" id="{E9534E0D-BCF7-6CA2-9C10-45AF1432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613" y="640554"/>
              <a:ext cx="1696498" cy="1539162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D954740-619D-9880-C01B-5AE5FBC7999B}"/>
                </a:ext>
              </a:extLst>
            </p:cNvPr>
            <p:cNvSpPr/>
            <p:nvPr/>
          </p:nvSpPr>
          <p:spPr>
            <a:xfrm rot="4451608">
              <a:off x="844939" y="1461494"/>
              <a:ext cx="38670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69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Havelund, Klaus (US 348B)</dc:creator>
  <cp:lastModifiedBy>Havelund, Klaus (US 348B)</cp:lastModifiedBy>
  <cp:revision>5</cp:revision>
  <dcterms:created xsi:type="dcterms:W3CDTF">2024-06-29T23:53:48Z</dcterms:created>
  <dcterms:modified xsi:type="dcterms:W3CDTF">2024-07-03T17:12:43Z</dcterms:modified>
</cp:coreProperties>
</file>