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7" r:id="rId2"/>
    <p:sldId id="60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RUIZ NOGUEIRA XAVIER" userId="22da9e2a-0dcf-4de9-9f6e-654734c027d4" providerId="ADAL" clId="{A1DC63B2-A7F7-4159-AA4C-9E5FA6A9637E}"/>
    <pc:docChg chg="modSld">
      <pc:chgData name="NICOLAS RUIZ NOGUEIRA XAVIER" userId="22da9e2a-0dcf-4de9-9f6e-654734c027d4" providerId="ADAL" clId="{A1DC63B2-A7F7-4159-AA4C-9E5FA6A9637E}" dt="2021-09-08T00:04:09.548" v="3" actId="14100"/>
      <pc:docMkLst>
        <pc:docMk/>
      </pc:docMkLst>
      <pc:sldChg chg="modSp mod">
        <pc:chgData name="NICOLAS RUIZ NOGUEIRA XAVIER" userId="22da9e2a-0dcf-4de9-9f6e-654734c027d4" providerId="ADAL" clId="{A1DC63B2-A7F7-4159-AA4C-9E5FA6A9637E}" dt="2021-09-08T00:04:09.548" v="3" actId="14100"/>
        <pc:sldMkLst>
          <pc:docMk/>
          <pc:sldMk cId="1010721534" sldId="600"/>
        </pc:sldMkLst>
        <pc:spChg chg="mod">
          <ac:chgData name="NICOLAS RUIZ NOGUEIRA XAVIER" userId="22da9e2a-0dcf-4de9-9f6e-654734c027d4" providerId="ADAL" clId="{A1DC63B2-A7F7-4159-AA4C-9E5FA6A9637E}" dt="2021-09-08T00:03:44.382" v="1" actId="20577"/>
          <ac:spMkLst>
            <pc:docMk/>
            <pc:sldMk cId="1010721534" sldId="600"/>
            <ac:spMk id="4" creationId="{00000000-0000-0000-0000-000000000000}"/>
          </ac:spMkLst>
        </pc:spChg>
        <pc:spChg chg="mod">
          <ac:chgData name="NICOLAS RUIZ NOGUEIRA XAVIER" userId="22da9e2a-0dcf-4de9-9f6e-654734c027d4" providerId="ADAL" clId="{A1DC63B2-A7F7-4159-AA4C-9E5FA6A9637E}" dt="2021-09-08T00:04:01.585" v="2" actId="14100"/>
          <ac:spMkLst>
            <pc:docMk/>
            <pc:sldMk cId="1010721534" sldId="600"/>
            <ac:spMk id="36" creationId="{76EED3B0-EF50-4591-AD6B-9F989973B0AF}"/>
          </ac:spMkLst>
        </pc:spChg>
        <pc:spChg chg="mod">
          <ac:chgData name="NICOLAS RUIZ NOGUEIRA XAVIER" userId="22da9e2a-0dcf-4de9-9f6e-654734c027d4" providerId="ADAL" clId="{A1DC63B2-A7F7-4159-AA4C-9E5FA6A9637E}" dt="2021-09-08T00:04:09.548" v="3" actId="14100"/>
          <ac:spMkLst>
            <pc:docMk/>
            <pc:sldMk cId="1010721534" sldId="600"/>
            <ac:spMk id="38" creationId="{38EF0EFE-3706-4162-9009-D5CE40F235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FB76F-50A4-478F-B121-21FC4D96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6A4BC-24FB-44B9-9406-7AAE34E73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B20E9-31A1-48DE-B64E-963F7F6B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586C2-4478-41B4-95ED-48CF0B2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F1282-5756-438E-AE6B-C389992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17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5D4A8-5979-4E37-B3BC-A9C9C11A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7F90F9-A4C4-457B-8878-AF5089BE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C34BD-E3C5-470B-BEB2-7155EF42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7D03B-B9EF-4A97-9122-AA0D983F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33AFB0-6A5B-4978-8BF8-51B238CE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4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089293-2CFB-4944-9EC9-BD81FCC03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FA65DA-9944-40FD-B813-1ECD3D192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6848A-C611-4406-9A2F-0188B915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AC0D9-A5F1-4C6B-A6CB-1839A6C2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3411C-0C95-45DD-8B06-8EBE1646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020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048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2192000" cy="685800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4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7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42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72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28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8992" y="5"/>
            <a:ext cx="7254385" cy="6858000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245314" y="1747985"/>
            <a:ext cx="1227164" cy="2790427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8415" y="1940585"/>
            <a:ext cx="1627024" cy="6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33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100D1-ECC1-4BF2-8C02-4A957ACD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D14CB-298A-4122-81DA-DA5AB83F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59FA0-E843-4889-9C67-3A9707BD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8C795-D356-4D18-A5F9-43645AF1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3FB57-C948-4CA8-9850-C8E786B4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5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8DA1E-3952-4418-928D-D45ABB07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1526E8-57C2-4303-A734-F99C5BC3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0F210-0FC3-46B0-B8F0-106F6614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5DA90-4D55-4C0C-9380-C7CB420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F4F8D-3AA9-4573-B986-BA766182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0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C3950-4A56-4EA4-8C5D-F5A94AC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98B70-60EE-4DC9-9A8F-52B63AC3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382D2B-67E2-471B-98CF-FDF2DA01A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38719D-1DC9-42C5-92AE-6FD284E3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8B7D88-838E-40C3-AFD8-6666C71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B928BD-EDF6-4E2B-BD2C-788FE68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26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7CE71-EBCC-445D-BCFA-6C4FE08B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D72F79-277C-48D3-A09E-3440B0C2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4FD4B-E1E4-4822-A901-3A1745B4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26D363-3D16-4291-AD09-E35311D61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B83AFD-58F1-42EB-8366-71AA632E9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F23C58-940A-4FC7-912B-87BC5840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A6572F-BE3A-49D7-9245-5A5F3C11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FA52C5-B632-4C62-8F5C-D503846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A0470-529E-4840-8D2F-74F33E6B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01E37A-3BE9-4D1D-A6CE-BDECCF94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908486-3905-49CC-8205-5A4F6813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9396F9-7C50-4F9D-9873-5049770C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F2069F-4F5A-4BE0-ADAA-2ED2E529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65C446-F993-4186-82B0-632DDCFD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9EDA0-A417-4397-9178-5C7BF426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4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224C-9F7E-4F68-BB6A-1206E2CF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333DC-4647-47B1-B748-28263CD6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0705F6-0DE9-42FE-A5A6-FC600D811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911494-D451-40FB-8D48-F359BD27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A7C10-5D23-4C03-AFAC-1DCD6EA9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CF20F6-8502-42E7-8050-A8213074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7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6DCC7-207C-4889-8227-5C243167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38B9B-4A4E-4EA4-BDCD-C507DDC5B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717A29-69FB-4CFC-94AE-223BA4470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7CFED6-361C-48EA-852B-03F58C96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EB8EB2-FAEB-4CF1-8F11-50B6CDCE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9302D4-2F87-48C3-B488-0793462C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2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D8CD2C-47A0-49E0-9437-6588DA01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379E8-D9CF-4CD8-B53F-37D1040B6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72FF5-400A-4A8D-9B6C-D5D6C7802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E744-CFEC-4484-8232-B560AFC5E90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71231-4F38-44BA-817C-10A2ADCBD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C386E-606E-4DDA-9887-4CEC84175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1545-CDF8-48FA-A3D0-429B0300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76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1814" u="sng" dirty="0"/>
              <a:t>Professor Esp. Gerson Santos</a:t>
            </a:r>
          </a:p>
          <a:p>
            <a:r>
              <a:rPr lang="pt-BR" sz="1814" dirty="0"/>
              <a:t>Grupo 2- </a:t>
            </a:r>
          </a:p>
          <a:p>
            <a:pPr marL="0" indent="0">
              <a:buNone/>
            </a:pPr>
            <a:r>
              <a:rPr lang="pt-BR" sz="2000" dirty="0"/>
              <a:t>Evelyn da Paz - 01202073</a:t>
            </a:r>
          </a:p>
          <a:p>
            <a:pPr marL="0" indent="0">
              <a:buNone/>
            </a:pPr>
            <a:r>
              <a:rPr lang="pt-BR" sz="2000" dirty="0"/>
              <a:t>Felipe Olegário - 01202080</a:t>
            </a:r>
          </a:p>
          <a:p>
            <a:pPr marL="0" indent="0">
              <a:buNone/>
            </a:pPr>
            <a:r>
              <a:rPr lang="pt-BR" sz="2000" dirty="0"/>
              <a:t>Gabriel Nicodemos - 01202010</a:t>
            </a:r>
          </a:p>
          <a:p>
            <a:pPr marL="0" indent="0">
              <a:buNone/>
            </a:pPr>
            <a:r>
              <a:rPr lang="pt-BR" sz="2000" dirty="0"/>
              <a:t>Gabriel </a:t>
            </a:r>
            <a:r>
              <a:rPr lang="pt-BR" sz="2000" dirty="0" err="1"/>
              <a:t>Ortelan</a:t>
            </a:r>
            <a:r>
              <a:rPr lang="pt-BR" sz="2000" dirty="0"/>
              <a:t> - 01202082</a:t>
            </a:r>
          </a:p>
          <a:p>
            <a:pPr marL="0" indent="0">
              <a:buNone/>
            </a:pPr>
            <a:r>
              <a:rPr lang="pt-BR" sz="2000" dirty="0"/>
              <a:t>Nicolas Ruiz - 01202048</a:t>
            </a:r>
          </a:p>
          <a:p>
            <a:pPr marL="0" indent="0">
              <a:buNone/>
            </a:pPr>
            <a:r>
              <a:rPr lang="pt-BR" sz="2000" dirty="0"/>
              <a:t>Talita Cabral - 01202100</a:t>
            </a:r>
          </a:p>
          <a:p>
            <a:endParaRPr lang="pt-BR" sz="1814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538481" y="6603497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014616" y="1002815"/>
            <a:ext cx="2655702" cy="779651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/>
          <a:p>
            <a:pPr algn="ctr"/>
            <a:r>
              <a:rPr lang="pt-BR" sz="1632" dirty="0"/>
              <a:t>Preciso de produtos/serviços para meu pet</a:t>
            </a:r>
            <a:endParaRPr lang="pt-BR" sz="1632" dirty="0">
              <a:cs typeface="Calibri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/>
          <a:p>
            <a:pPr algn="ctr"/>
            <a:r>
              <a:rPr lang="pt-BR" sz="1632" dirty="0"/>
              <a:t>Faz um Cadastro</a:t>
            </a:r>
            <a:endParaRPr lang="pt-BR" sz="1632" dirty="0">
              <a:cs typeface="Calibri"/>
            </a:endParaRP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/>
          <a:p>
            <a:pPr algn="ctr"/>
            <a:r>
              <a:rPr lang="pt-BR" sz="1632" dirty="0"/>
              <a:t>Escolhe forma de Pagamento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93591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/>
          <a:p>
            <a:pPr algn="ctr"/>
            <a:r>
              <a:rPr lang="pt-BR" sz="1632" dirty="0"/>
              <a:t>Acompanha o Pedido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1789710" y="1989248"/>
            <a:ext cx="2219227" cy="83721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Procura um Site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Cria um cadastro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Verifica a Entrega</a:t>
            </a:r>
            <a:endParaRPr lang="pt-BR" sz="1632" dirty="0">
              <a:latin typeface="Exo 2" panose="00000500000000000000" pitchFamily="50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6217" y="2947734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962" y="2953954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6846" y="2957575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1458898" y="4102012"/>
            <a:ext cx="3068288" cy="83721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"Que bagunça!"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"Quantos Pop-up na tela!"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"Qual o valor de entrega?"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5257189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5514" y="4181514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430668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1564918" y="5363387"/>
            <a:ext cx="3108088" cy="1339533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Ter um sistema de que oferece produtos e serviços para o pet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Ter um site com as informações organizadas e simples de acessar. 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FE938B7-3767-4FC0-B866-C73E7D879EDC}"/>
              </a:ext>
            </a:extLst>
          </p:cNvPr>
          <p:cNvSpPr/>
          <p:nvPr/>
        </p:nvSpPr>
        <p:spPr>
          <a:xfrm>
            <a:off x="4042328" y="1989221"/>
            <a:ext cx="3121354" cy="83721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Adiciona e-mail e senha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Coloca informações pessoais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Pesquisa seu Cep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6EED3B0-EF50-4591-AD6B-9F989973B0AF}"/>
              </a:ext>
            </a:extLst>
          </p:cNvPr>
          <p:cNvSpPr/>
          <p:nvPr/>
        </p:nvSpPr>
        <p:spPr>
          <a:xfrm>
            <a:off x="4334394" y="4102012"/>
            <a:ext cx="2967554" cy="1088374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"Será que é seguro?"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"Poucas informações! Gostei"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"Quero escolher logo!"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8EF0EFE-3706-4162-9009-D5CE40F2354B}"/>
              </a:ext>
            </a:extLst>
          </p:cNvPr>
          <p:cNvSpPr/>
          <p:nvPr/>
        </p:nvSpPr>
        <p:spPr>
          <a:xfrm>
            <a:off x="4334391" y="5244133"/>
            <a:ext cx="3068289" cy="1590691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Ter um sistema de banco dados seguro para guardar as informações do cliente.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Ter um sistema de cadastro rápido informando nome, </a:t>
            </a:r>
            <a:r>
              <a:rPr lang="pt-BR" sz="1632" dirty="0" err="1">
                <a:latin typeface="Exo 2"/>
              </a:rPr>
              <a:t>email</a:t>
            </a:r>
            <a:r>
              <a:rPr lang="pt-BR" sz="1632" dirty="0">
                <a:latin typeface="Exo 2"/>
              </a:rPr>
              <a:t>, </a:t>
            </a:r>
            <a:r>
              <a:rPr lang="pt-BR" sz="1632" dirty="0" err="1">
                <a:latin typeface="Exo 2"/>
              </a:rPr>
              <a:t>cpf</a:t>
            </a:r>
            <a:r>
              <a:rPr lang="pt-BR" sz="1632" dirty="0">
                <a:latin typeface="Exo 2"/>
              </a:rPr>
              <a:t> , telefone e senha</a:t>
            </a:r>
            <a:endParaRPr lang="pt-BR" sz="1632" dirty="0">
              <a:latin typeface="Exo 2" panose="00000500000000000000" pitchFamily="50" charset="0"/>
            </a:endParaRPr>
          </a:p>
        </p:txBody>
      </p:sp>
      <p:pic>
        <p:nvPicPr>
          <p:cNvPr id="40" name="Gráfico 39" descr="Rosto neutro sem preenchimento ">
            <a:extLst>
              <a:ext uri="{FF2B5EF4-FFF2-40B4-BE49-F238E27FC236}">
                <a16:creationId xmlns:a16="http://schemas.microsoft.com/office/drawing/2014/main" id="{A90F0466-56A3-42FE-B924-52DACB2059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4305" y="2954770"/>
            <a:ext cx="829309" cy="829309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31454883-1671-4CF8-91B5-3F57B72053D1}"/>
              </a:ext>
            </a:extLst>
          </p:cNvPr>
          <p:cNvSpPr/>
          <p:nvPr/>
        </p:nvSpPr>
        <p:spPr>
          <a:xfrm>
            <a:off x="6996894" y="1922968"/>
            <a:ext cx="3161153" cy="83721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Escolhe a forma de pagamento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Confirma o endereço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Aguarda confirmação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38B325C-71C8-480C-B8A1-DE6A8359B160}"/>
              </a:ext>
            </a:extLst>
          </p:cNvPr>
          <p:cNvSpPr/>
          <p:nvPr/>
        </p:nvSpPr>
        <p:spPr>
          <a:xfrm>
            <a:off x="6772067" y="4168277"/>
            <a:ext cx="3254020" cy="83721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"Será que eu tenho dinheiro?"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"Que assinatura é essa ?"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"Tem cupom promocional?"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0E0F20D-EC7A-4793-B962-BAEF2AFB5D15}"/>
              </a:ext>
            </a:extLst>
          </p:cNvPr>
          <p:cNvSpPr/>
          <p:nvPr/>
        </p:nvSpPr>
        <p:spPr>
          <a:xfrm>
            <a:off x="9833452" y="3997134"/>
            <a:ext cx="2535466" cy="1088374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"Vai demorar?"</a:t>
            </a: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"Será que vai chegar o que pedi?"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/>
              </a:rPr>
              <a:t>"Como vou avaliar ?"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1F5372B-187C-4258-8D2C-11B4FB26E8EA}"/>
              </a:ext>
            </a:extLst>
          </p:cNvPr>
          <p:cNvSpPr/>
          <p:nvPr/>
        </p:nvSpPr>
        <p:spPr>
          <a:xfrm>
            <a:off x="7156417" y="5323635"/>
            <a:ext cx="3108088" cy="1339533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Ter um sistema que proporciona cupons de descontos por lojas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Ter um sistema de geolocalização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3FBBA74-2B3D-42AC-AA21-9A588EE2BCF2}"/>
              </a:ext>
            </a:extLst>
          </p:cNvPr>
          <p:cNvSpPr/>
          <p:nvPr/>
        </p:nvSpPr>
        <p:spPr>
          <a:xfrm>
            <a:off x="9473906" y="2121973"/>
            <a:ext cx="2219226" cy="586057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Acompanha o status do pedido</a:t>
            </a:r>
            <a:endParaRPr lang="pt-BR" sz="1632">
              <a:latin typeface="Exo 2" panose="00000500000000000000" pitchFamily="50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B9F07EC-CE17-4FEB-9E39-7E5EB5E87D55}"/>
              </a:ext>
            </a:extLst>
          </p:cNvPr>
          <p:cNvSpPr/>
          <p:nvPr/>
        </p:nvSpPr>
        <p:spPr>
          <a:xfrm>
            <a:off x="11410964" y="6278680"/>
            <a:ext cx="768441" cy="569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EB586E9-0A82-4934-A7E6-F31A498742C2}"/>
              </a:ext>
            </a:extLst>
          </p:cNvPr>
          <p:cNvSpPr/>
          <p:nvPr/>
        </p:nvSpPr>
        <p:spPr>
          <a:xfrm>
            <a:off x="9617989" y="5254793"/>
            <a:ext cx="2535466" cy="1590691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Ter um sistema que tenha um método de avaliação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>
                <a:latin typeface="Exo 2"/>
              </a:rPr>
              <a:t>Ter um sistema de acompanhamento do status do pedido</a:t>
            </a:r>
            <a:endParaRPr lang="pt-BR" sz="1632" dirty="0">
              <a:latin typeface="Exo 2"/>
            </a:endParaRPr>
          </a:p>
        </p:txBody>
      </p:sp>
      <p:pic>
        <p:nvPicPr>
          <p:cNvPr id="2" name="Imagem 4">
            <a:extLst>
              <a:ext uri="{FF2B5EF4-FFF2-40B4-BE49-F238E27FC236}">
                <a16:creationId xmlns:a16="http://schemas.microsoft.com/office/drawing/2014/main" id="{FF2D2AA1-A4D2-4589-817F-77D0844DE5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4495" y="-872"/>
            <a:ext cx="2488059" cy="8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274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Ruiz Nogueira Xavier</dc:creator>
  <cp:lastModifiedBy>NICOLAS RUIZ NOGUEIRA XAVIER</cp:lastModifiedBy>
  <cp:revision>1</cp:revision>
  <dcterms:created xsi:type="dcterms:W3CDTF">2021-09-08T00:01:35Z</dcterms:created>
  <dcterms:modified xsi:type="dcterms:W3CDTF">2021-09-08T00:04:17Z</dcterms:modified>
</cp:coreProperties>
</file>