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903" r:id="rId6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A101C-0A15-4F5C-819A-4CDC78E1BE13}" v="1" dt="2021-09-21T16:44:11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/>
    <p:restoredTop sz="94694"/>
  </p:normalViewPr>
  <p:slideViewPr>
    <p:cSldViewPr showGuides="1">
      <p:cViewPr varScale="1">
        <p:scale>
          <a:sx n="62" d="100"/>
          <a:sy n="62" d="100"/>
        </p:scale>
        <p:origin x="726" y="6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07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 dirty="0"/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2532887" y="1028255"/>
            <a:ext cx="2710474" cy="2376743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C0B120C-5055-9C48-8CCB-F549F2BF42E9}"/>
              </a:ext>
            </a:extLst>
          </p:cNvPr>
          <p:cNvGrpSpPr/>
          <p:nvPr/>
        </p:nvGrpSpPr>
        <p:grpSpPr>
          <a:xfrm>
            <a:off x="9646707" y="2352793"/>
            <a:ext cx="3118144" cy="2284296"/>
            <a:chOff x="4116665" y="5135390"/>
            <a:chExt cx="2878650" cy="2059646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180D8DE-BF4D-4A27-9E30-DEBFF7B84606}"/>
                </a:ext>
              </a:extLst>
            </p:cNvPr>
            <p:cNvSpPr/>
            <p:nvPr/>
          </p:nvSpPr>
          <p:spPr>
            <a:xfrm>
              <a:off x="4183254" y="5178812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34A1387-23C1-45FA-9D89-C832D3573B96}"/>
                </a:ext>
              </a:extLst>
            </p:cNvPr>
            <p:cNvSpPr/>
            <p:nvPr/>
          </p:nvSpPr>
          <p:spPr>
            <a:xfrm>
              <a:off x="4310906" y="5825883"/>
              <a:ext cx="2455170" cy="1193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Login e cadastro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dos Produtos, serviços, serviço de compras.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Cadastro de Produtos e Serviços para Donos</a:t>
              </a:r>
            </a:p>
          </p:txBody>
        </p:sp>
        <p:sp>
          <p:nvSpPr>
            <p:cNvPr id="66" name="Retângulo 20">
              <a:extLst>
                <a:ext uri="{FF2B5EF4-FFF2-40B4-BE49-F238E27FC236}">
                  <a16:creationId xmlns:a16="http://schemas.microsoft.com/office/drawing/2014/main" id="{6AA9910F-E6AC-8049-8342-23B35B2B59B8}"/>
                </a:ext>
              </a:extLst>
            </p:cNvPr>
            <p:cNvSpPr/>
            <p:nvPr/>
          </p:nvSpPr>
          <p:spPr>
            <a:xfrm>
              <a:off x="4116665" y="5135390"/>
              <a:ext cx="2878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React]</a:t>
              </a:r>
            </a:p>
          </p:txBody>
        </p:sp>
      </p:grp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2396774" y="1847424"/>
            <a:ext cx="2862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2593354" y="2575655"/>
            <a:ext cx="2589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</a:rPr>
              <a:t>Armazena os dados de clientes, donos, serviços e produtos etc...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EFB8712-9409-4F63-B43A-CD52DF88FCA7}"/>
              </a:ext>
            </a:extLst>
          </p:cNvPr>
          <p:cNvGrpSpPr/>
          <p:nvPr/>
        </p:nvGrpSpPr>
        <p:grpSpPr>
          <a:xfrm>
            <a:off x="6374180" y="281056"/>
            <a:ext cx="2609941" cy="2071737"/>
            <a:chOff x="7507027" y="-1094634"/>
            <a:chExt cx="2609941" cy="2071737"/>
          </a:xfrm>
        </p:grpSpPr>
        <p:sp>
          <p:nvSpPr>
            <p:cNvPr id="38" name="Retângulo 29">
              <a:extLst>
                <a:ext uri="{FF2B5EF4-FFF2-40B4-BE49-F238E27FC236}">
                  <a16:creationId xmlns:a16="http://schemas.microsoft.com/office/drawing/2014/main" id="{E5D9E0D2-2BAE-4EE9-9E06-F52AC4A60886}"/>
                </a:ext>
              </a:extLst>
            </p:cNvPr>
            <p:cNvSpPr/>
            <p:nvPr/>
          </p:nvSpPr>
          <p:spPr>
            <a:xfrm>
              <a:off x="7632391" y="-109463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Retângulo 20">
              <a:extLst>
                <a:ext uri="{FF2B5EF4-FFF2-40B4-BE49-F238E27FC236}">
                  <a16:creationId xmlns:a16="http://schemas.microsoft.com/office/drawing/2014/main" id="{11F63140-3C31-4002-BC99-04061BA51AC3}"/>
                </a:ext>
              </a:extLst>
            </p:cNvPr>
            <p:cNvSpPr/>
            <p:nvPr/>
          </p:nvSpPr>
          <p:spPr>
            <a:xfrm>
              <a:off x="7507027" y="-910603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API MercadoLivre</a:t>
              </a:r>
            </a:p>
            <a:p>
              <a:pPr lvl="0" algn="ctr">
                <a:defRPr/>
              </a:pPr>
              <a:r>
                <a:rPr lang="pt-BR" sz="1600" dirty="0"/>
                <a:t>[Container: Pagamento]</a:t>
              </a:r>
            </a:p>
          </p:txBody>
        </p:sp>
        <p:sp>
          <p:nvSpPr>
            <p:cNvPr id="42" name="Retângulo 20">
              <a:extLst>
                <a:ext uri="{FF2B5EF4-FFF2-40B4-BE49-F238E27FC236}">
                  <a16:creationId xmlns:a16="http://schemas.microsoft.com/office/drawing/2014/main" id="{69077833-6244-44C2-BFFE-AE45FCB470B8}"/>
                </a:ext>
              </a:extLst>
            </p:cNvPr>
            <p:cNvSpPr/>
            <p:nvPr/>
          </p:nvSpPr>
          <p:spPr>
            <a:xfrm>
              <a:off x="7550510" y="-100115"/>
              <a:ext cx="256645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Fornece a Forma de pagamentos via conta do Mercado livre, como cartões, boleto e </a:t>
              </a:r>
              <a:r>
                <a:rPr lang="pt-BR" sz="1600" dirty="0" err="1"/>
                <a:t>Pix</a:t>
              </a:r>
              <a:r>
                <a:rPr lang="pt-BR" sz="1600" dirty="0"/>
                <a:t>.</a:t>
              </a:r>
              <a:endParaRPr lang="pt-BR" sz="1200" dirty="0"/>
            </a:p>
          </p:txBody>
        </p:sp>
      </p:grp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B9762A2-0281-4E70-97BF-F35B28F07636}"/>
              </a:ext>
            </a:extLst>
          </p:cNvPr>
          <p:cNvCxnSpPr>
            <a:cxnSpLocks/>
            <a:stCxn id="69" idx="0"/>
            <a:endCxn id="6" idx="3"/>
          </p:cNvCxnSpPr>
          <p:nvPr/>
        </p:nvCxnSpPr>
        <p:spPr>
          <a:xfrm flipH="1" flipV="1">
            <a:off x="3888124" y="3404998"/>
            <a:ext cx="528233" cy="12694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29">
            <a:extLst>
              <a:ext uri="{FF2B5EF4-FFF2-40B4-BE49-F238E27FC236}">
                <a16:creationId xmlns:a16="http://schemas.microsoft.com/office/drawing/2014/main" id="{7F974707-22E7-4E8C-A08D-A2C64A581C4F}"/>
              </a:ext>
            </a:extLst>
          </p:cNvPr>
          <p:cNvSpPr/>
          <p:nvPr/>
        </p:nvSpPr>
        <p:spPr>
          <a:xfrm>
            <a:off x="8233643" y="5429136"/>
            <a:ext cx="2377290" cy="2016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tângulo 20">
            <a:extLst>
              <a:ext uri="{FF2B5EF4-FFF2-40B4-BE49-F238E27FC236}">
                <a16:creationId xmlns:a16="http://schemas.microsoft.com/office/drawing/2014/main" id="{79F59D55-9460-4555-9BEE-B00584638793}"/>
              </a:ext>
            </a:extLst>
          </p:cNvPr>
          <p:cNvSpPr/>
          <p:nvPr/>
        </p:nvSpPr>
        <p:spPr>
          <a:xfrm>
            <a:off x="8122355" y="5575958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/>
              <a:t>API VIACEP</a:t>
            </a:r>
          </a:p>
          <a:p>
            <a:pPr lvl="0" algn="ctr">
              <a:defRPr/>
            </a:pPr>
            <a:r>
              <a:rPr lang="pt-BR" sz="1600" dirty="0"/>
              <a:t>[Container: Localização]</a:t>
            </a:r>
          </a:p>
        </p:txBody>
      </p:sp>
      <p:sp>
        <p:nvSpPr>
          <p:cNvPr id="61" name="Retângulo 20">
            <a:extLst>
              <a:ext uri="{FF2B5EF4-FFF2-40B4-BE49-F238E27FC236}">
                <a16:creationId xmlns:a16="http://schemas.microsoft.com/office/drawing/2014/main" id="{81AAC7A4-61A3-48D2-A5A1-F5E6076FDED1}"/>
              </a:ext>
            </a:extLst>
          </p:cNvPr>
          <p:cNvSpPr/>
          <p:nvPr/>
        </p:nvSpPr>
        <p:spPr>
          <a:xfrm>
            <a:off x="8135058" y="6398330"/>
            <a:ext cx="2566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/>
              <a:t>APIs para capturar o funcionamento do respirador</a:t>
            </a:r>
            <a:endParaRPr lang="pt-BR" sz="1200" dirty="0"/>
          </a:p>
        </p:txBody>
      </p:sp>
      <p:grpSp>
        <p:nvGrpSpPr>
          <p:cNvPr id="68" name="Group 79">
            <a:extLst>
              <a:ext uri="{FF2B5EF4-FFF2-40B4-BE49-F238E27FC236}">
                <a16:creationId xmlns:a16="http://schemas.microsoft.com/office/drawing/2014/main" id="{DD0593E5-1D74-4029-BE9D-D0452CF2E3DB}"/>
              </a:ext>
            </a:extLst>
          </p:cNvPr>
          <p:cNvGrpSpPr/>
          <p:nvPr/>
        </p:nvGrpSpPr>
        <p:grpSpPr>
          <a:xfrm>
            <a:off x="2733376" y="4674408"/>
            <a:ext cx="3254688" cy="2078930"/>
            <a:chOff x="8232841" y="1586976"/>
            <a:chExt cx="2806422" cy="2016224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795766F3-8475-4B23-B328-FD53E82B97B8}"/>
                </a:ext>
              </a:extLst>
            </p:cNvPr>
            <p:cNvSpPr/>
            <p:nvPr/>
          </p:nvSpPr>
          <p:spPr>
            <a:xfrm>
              <a:off x="8328789" y="1586976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1080EC0E-254C-4F6F-8239-DEDEA8E53948}"/>
                </a:ext>
              </a:extLst>
            </p:cNvPr>
            <p:cNvSpPr/>
            <p:nvPr/>
          </p:nvSpPr>
          <p:spPr>
            <a:xfrm>
              <a:off x="8544813" y="2435415"/>
              <a:ext cx="2278425" cy="1044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Realiza os CRUDS </a:t>
              </a:r>
            </a:p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Cadastro de Produtos/Serviços/Petshop/Usuário </a:t>
              </a:r>
              <a:endParaRPr lang="pt-BR" sz="1600" dirty="0">
                <a:solidFill>
                  <a:prstClr val="white"/>
                </a:solidFill>
              </a:endParaRPr>
            </a:p>
          </p:txBody>
        </p:sp>
        <p:sp>
          <p:nvSpPr>
            <p:cNvPr id="71" name="Retângulo 20">
              <a:extLst>
                <a:ext uri="{FF2B5EF4-FFF2-40B4-BE49-F238E27FC236}">
                  <a16:creationId xmlns:a16="http://schemas.microsoft.com/office/drawing/2014/main" id="{094CE17B-B493-4D82-B897-A9240CBF74BD}"/>
                </a:ext>
              </a:extLst>
            </p:cNvPr>
            <p:cNvSpPr/>
            <p:nvPr/>
          </p:nvSpPr>
          <p:spPr>
            <a:xfrm>
              <a:off x="8232841" y="1626269"/>
              <a:ext cx="27104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SpringBoot]</a:t>
              </a:r>
            </a:p>
          </p:txBody>
        </p:sp>
      </p:grpSp>
      <p:cxnSp>
        <p:nvCxnSpPr>
          <p:cNvPr id="83" name="Conector: Angulado 60">
            <a:extLst>
              <a:ext uri="{FF2B5EF4-FFF2-40B4-BE49-F238E27FC236}">
                <a16:creationId xmlns:a16="http://schemas.microsoft.com/office/drawing/2014/main" id="{80A21269-42F5-4C9E-95AD-EC45912F1F75}"/>
              </a:ext>
            </a:extLst>
          </p:cNvPr>
          <p:cNvCxnSpPr>
            <a:cxnSpLocks/>
            <a:stCxn id="7" idx="1"/>
            <a:endCxn id="69" idx="3"/>
          </p:cNvCxnSpPr>
          <p:nvPr/>
        </p:nvCxnSpPr>
        <p:spPr>
          <a:xfrm rot="10800000" flipV="1">
            <a:off x="5988064" y="3519019"/>
            <a:ext cx="3730772" cy="21948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do 60">
            <a:extLst>
              <a:ext uri="{FF2B5EF4-FFF2-40B4-BE49-F238E27FC236}">
                <a16:creationId xmlns:a16="http://schemas.microsoft.com/office/drawing/2014/main" id="{3776A36E-21C8-4723-9652-F2B8B90D0E16}"/>
              </a:ext>
            </a:extLst>
          </p:cNvPr>
          <p:cNvCxnSpPr>
            <a:cxnSpLocks/>
            <a:stCxn id="66" idx="0"/>
            <a:endCxn id="38" idx="3"/>
          </p:cNvCxnSpPr>
          <p:nvPr/>
        </p:nvCxnSpPr>
        <p:spPr>
          <a:xfrm rot="16200000" flipV="1">
            <a:off x="9509495" y="656508"/>
            <a:ext cx="1063625" cy="2328945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do 60">
            <a:extLst>
              <a:ext uri="{FF2B5EF4-FFF2-40B4-BE49-F238E27FC236}">
                <a16:creationId xmlns:a16="http://schemas.microsoft.com/office/drawing/2014/main" id="{3D95A1F3-C563-4758-91F3-EB9BD0F2401B}"/>
              </a:ext>
            </a:extLst>
          </p:cNvPr>
          <p:cNvCxnSpPr>
            <a:cxnSpLocks/>
            <a:stCxn id="7" idx="2"/>
            <a:endCxn id="59" idx="3"/>
          </p:cNvCxnSpPr>
          <p:nvPr/>
        </p:nvCxnSpPr>
        <p:spPr>
          <a:xfrm rot="5400000">
            <a:off x="9998800" y="5249223"/>
            <a:ext cx="1800159" cy="575891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5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schemas.microsoft.com/office/2006/metadata/properties"/>
    <ds:schemaRef ds:uri="4327b14a-fe89-488e-9f6d-9658cacf372b"/>
    <ds:schemaRef ds:uri="bbcd8c33-6940-4d4c-a587-bbc736ca1e4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10891</TotalTime>
  <Words>107</Words>
  <Application>Microsoft Office PowerPoint</Application>
  <PresentationFormat>Personalizar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Exo 2</vt:lpstr>
      <vt:lpstr>Conteúdo</vt:lpstr>
      <vt:lpstr>Encerramento / Agradecimento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Nicolas Ruiz Nogueira Xavier</cp:lastModifiedBy>
  <cp:revision>257</cp:revision>
  <dcterms:created xsi:type="dcterms:W3CDTF">2016-12-01T16:19:35Z</dcterms:created>
  <dcterms:modified xsi:type="dcterms:W3CDTF">2021-10-20T23:55:44Z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