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65" r:id="rId5"/>
  </p:sldMasterIdLst>
  <p:notesMasterIdLst>
    <p:notesMasterId r:id="rId7"/>
  </p:notesMasterIdLst>
  <p:handoutMasterIdLst>
    <p:handoutMasterId r:id="rId8"/>
  </p:handoutMasterIdLst>
  <p:sldIdLst>
    <p:sldId id="903" r:id="rId6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7B"/>
    <a:srgbClr val="E6005A"/>
    <a:srgbClr val="0D0D0D"/>
    <a:srgbClr val="31495D"/>
    <a:srgbClr val="1D2B37"/>
    <a:srgbClr val="002642"/>
    <a:srgbClr val="004F8A"/>
    <a:srgbClr val="003B68"/>
    <a:srgbClr val="0062AC"/>
    <a:srgbClr val="3B5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5A101C-0A15-4F5C-819A-4CDC78E1BE13}" v="1" dt="2021-09-21T16:44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howGuides="1">
      <p:cViewPr varScale="1">
        <p:scale>
          <a:sx n="60" d="100"/>
          <a:sy n="60" d="100"/>
        </p:scale>
        <p:origin x="816" y="60"/>
      </p:cViewPr>
      <p:guideLst>
        <p:guide orient="horz" pos="2382"/>
        <p:guide pos="423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25/11/2021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07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>
          <a:xfrm>
            <a:off x="10247370" y="7113718"/>
            <a:ext cx="628646" cy="214290"/>
          </a:xfr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1</a:t>
            </a:fld>
            <a:endParaRPr lang="pt-BR" sz="880" dirty="0"/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DFFFB317-3CAB-44CC-8FEF-51A27734CA19}"/>
              </a:ext>
            </a:extLst>
          </p:cNvPr>
          <p:cNvSpPr/>
          <p:nvPr/>
        </p:nvSpPr>
        <p:spPr>
          <a:xfrm>
            <a:off x="6732923" y="168755"/>
            <a:ext cx="2710474" cy="2376743"/>
          </a:xfrm>
          <a:prstGeom prst="flowChartMagneticDisk">
            <a:avLst/>
          </a:prstGeom>
          <a:solidFill>
            <a:schemeClr val="bg1">
              <a:lumMod val="50000"/>
            </a:schemeClr>
          </a:solidFill>
          <a:ln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C0B120C-5055-9C48-8CCB-F549F2BF42E9}"/>
              </a:ext>
            </a:extLst>
          </p:cNvPr>
          <p:cNvGrpSpPr/>
          <p:nvPr/>
        </p:nvGrpSpPr>
        <p:grpSpPr>
          <a:xfrm>
            <a:off x="10382140" y="2408904"/>
            <a:ext cx="3118144" cy="2284295"/>
            <a:chOff x="4116665" y="5135390"/>
            <a:chExt cx="2878650" cy="2059645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180D8DE-BF4D-4A27-9E30-DEBFF7B84606}"/>
                </a:ext>
              </a:extLst>
            </p:cNvPr>
            <p:cNvSpPr/>
            <p:nvPr/>
          </p:nvSpPr>
          <p:spPr>
            <a:xfrm>
              <a:off x="4183254" y="5178811"/>
              <a:ext cx="2710474" cy="2016224"/>
            </a:xfrm>
            <a:prstGeom prst="rect">
              <a:avLst/>
            </a:prstGeom>
            <a:solidFill>
              <a:srgbClr val="32B9CD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34A1387-23C1-45FA-9D89-C832D3573B96}"/>
                </a:ext>
              </a:extLst>
            </p:cNvPr>
            <p:cNvSpPr/>
            <p:nvPr/>
          </p:nvSpPr>
          <p:spPr>
            <a:xfrm>
              <a:off x="4310906" y="5825883"/>
              <a:ext cx="2455170" cy="11932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Login e cadastro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Visualização dos Produtos, serviços, serviço de compras. 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Cadastro de Produtos e Serviços para Donos</a:t>
              </a:r>
            </a:p>
          </p:txBody>
        </p:sp>
        <p:sp>
          <p:nvSpPr>
            <p:cNvPr id="66" name="Retângulo 20">
              <a:extLst>
                <a:ext uri="{FF2B5EF4-FFF2-40B4-BE49-F238E27FC236}">
                  <a16:creationId xmlns:a16="http://schemas.microsoft.com/office/drawing/2014/main" id="{6AA9910F-E6AC-8049-8342-23B35B2B59B8}"/>
                </a:ext>
              </a:extLst>
            </p:cNvPr>
            <p:cNvSpPr/>
            <p:nvPr/>
          </p:nvSpPr>
          <p:spPr>
            <a:xfrm>
              <a:off x="4116665" y="5135390"/>
              <a:ext cx="28786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prstClr val="white"/>
                  </a:solidFill>
                </a:rPr>
                <a:t>Client Side Web</a:t>
              </a:r>
            </a:p>
            <a:p>
              <a:pPr lvl="0" algn="ctr">
                <a:defRPr/>
              </a:pPr>
              <a:r>
                <a:rPr lang="pt-BR" sz="1600" dirty="0">
                  <a:solidFill>
                    <a:prstClr val="white"/>
                  </a:solidFill>
                </a:rPr>
                <a:t>[Container: React]</a:t>
              </a:r>
            </a:p>
          </p:txBody>
        </p:sp>
      </p:grpSp>
      <p:sp>
        <p:nvSpPr>
          <p:cNvPr id="100" name="Retângulo 20">
            <a:extLst>
              <a:ext uri="{FF2B5EF4-FFF2-40B4-BE49-F238E27FC236}">
                <a16:creationId xmlns:a16="http://schemas.microsoft.com/office/drawing/2014/main" id="{9BB1489B-C560-CD4C-A3EF-D59CA6357904}"/>
              </a:ext>
            </a:extLst>
          </p:cNvPr>
          <p:cNvSpPr/>
          <p:nvPr/>
        </p:nvSpPr>
        <p:spPr>
          <a:xfrm>
            <a:off x="6596810" y="987924"/>
            <a:ext cx="2862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prstClr val="white"/>
                </a:solidFill>
              </a:rPr>
              <a:t>Database</a:t>
            </a:r>
          </a:p>
          <a:p>
            <a:pPr lvl="0" algn="ctr">
              <a:defRPr/>
            </a:pPr>
            <a:r>
              <a:rPr lang="pt-BR" sz="1600" dirty="0">
                <a:solidFill>
                  <a:prstClr val="white"/>
                </a:solidFill>
              </a:rPr>
              <a:t>[Container: SQL SERVER]</a:t>
            </a:r>
          </a:p>
        </p:txBody>
      </p:sp>
      <p:sp>
        <p:nvSpPr>
          <p:cNvPr id="101" name="Retângulo 20">
            <a:extLst>
              <a:ext uri="{FF2B5EF4-FFF2-40B4-BE49-F238E27FC236}">
                <a16:creationId xmlns:a16="http://schemas.microsoft.com/office/drawing/2014/main" id="{FC798C42-61A5-3943-A3F4-72A0AB9C9EDA}"/>
              </a:ext>
            </a:extLst>
          </p:cNvPr>
          <p:cNvSpPr/>
          <p:nvPr/>
        </p:nvSpPr>
        <p:spPr>
          <a:xfrm>
            <a:off x="6793390" y="1716155"/>
            <a:ext cx="2589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>
                <a:solidFill>
                  <a:prstClr val="white"/>
                </a:solidFill>
              </a:rPr>
              <a:t>Armazena os dados de clientes, donos, serviços e produtos etc...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FB8712-9409-4F63-B43A-CD52DF88FCA7}"/>
              </a:ext>
            </a:extLst>
          </p:cNvPr>
          <p:cNvGrpSpPr/>
          <p:nvPr/>
        </p:nvGrpSpPr>
        <p:grpSpPr>
          <a:xfrm>
            <a:off x="9741205" y="182544"/>
            <a:ext cx="2609941" cy="2071737"/>
            <a:chOff x="7507027" y="-1094634"/>
            <a:chExt cx="2609941" cy="2071737"/>
          </a:xfrm>
        </p:grpSpPr>
        <p:sp>
          <p:nvSpPr>
            <p:cNvPr id="38" name="Retângulo 29">
              <a:extLst>
                <a:ext uri="{FF2B5EF4-FFF2-40B4-BE49-F238E27FC236}">
                  <a16:creationId xmlns:a16="http://schemas.microsoft.com/office/drawing/2014/main" id="{E5D9E0D2-2BAE-4EE9-9E06-F52AC4A60886}"/>
                </a:ext>
              </a:extLst>
            </p:cNvPr>
            <p:cNvSpPr/>
            <p:nvPr/>
          </p:nvSpPr>
          <p:spPr>
            <a:xfrm>
              <a:off x="7632391" y="-1094634"/>
              <a:ext cx="2377290" cy="20162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25374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11F63140-3C31-4002-BC99-04061BA51AC3}"/>
                </a:ext>
              </a:extLst>
            </p:cNvPr>
            <p:cNvSpPr/>
            <p:nvPr/>
          </p:nvSpPr>
          <p:spPr>
            <a:xfrm>
              <a:off x="7507027" y="-910603"/>
              <a:ext cx="25664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2000" b="1" dirty="0"/>
                <a:t>API MercadoLivre</a:t>
              </a:r>
            </a:p>
            <a:p>
              <a:pPr lvl="0" algn="ctr">
                <a:defRPr/>
              </a:pPr>
              <a:r>
                <a:rPr lang="pt-BR" sz="1600" dirty="0"/>
                <a:t>[Container: Pagamento]</a:t>
              </a:r>
            </a:p>
          </p:txBody>
        </p:sp>
        <p:sp>
          <p:nvSpPr>
            <p:cNvPr id="42" name="Retângulo 20">
              <a:extLst>
                <a:ext uri="{FF2B5EF4-FFF2-40B4-BE49-F238E27FC236}">
                  <a16:creationId xmlns:a16="http://schemas.microsoft.com/office/drawing/2014/main" id="{69077833-6244-44C2-BFFE-AE45FCB470B8}"/>
                </a:ext>
              </a:extLst>
            </p:cNvPr>
            <p:cNvSpPr/>
            <p:nvPr/>
          </p:nvSpPr>
          <p:spPr>
            <a:xfrm>
              <a:off x="7550510" y="-100115"/>
              <a:ext cx="2566458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600" dirty="0"/>
                <a:t>Fornece a Forma de pagamentos via conta do Mercado livre, como cartões, boleto e Pix.</a:t>
              </a:r>
              <a:endParaRPr lang="pt-BR" sz="1200" dirty="0"/>
            </a:p>
          </p:txBody>
        </p:sp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B9762A2-0281-4E70-97BF-F35B28F07636}"/>
              </a:ext>
            </a:extLst>
          </p:cNvPr>
          <p:cNvCxnSpPr>
            <a:cxnSpLocks/>
            <a:stCxn id="31" idx="3"/>
            <a:endCxn id="6" idx="3"/>
          </p:cNvCxnSpPr>
          <p:nvPr/>
        </p:nvCxnSpPr>
        <p:spPr>
          <a:xfrm flipV="1">
            <a:off x="5900669" y="2545498"/>
            <a:ext cx="2187491" cy="167692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29">
            <a:extLst>
              <a:ext uri="{FF2B5EF4-FFF2-40B4-BE49-F238E27FC236}">
                <a16:creationId xmlns:a16="http://schemas.microsoft.com/office/drawing/2014/main" id="{7F974707-22E7-4E8C-A08D-A2C64A581C4F}"/>
              </a:ext>
            </a:extLst>
          </p:cNvPr>
          <p:cNvSpPr/>
          <p:nvPr/>
        </p:nvSpPr>
        <p:spPr>
          <a:xfrm>
            <a:off x="8234490" y="5239199"/>
            <a:ext cx="2377290" cy="20162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tângulo 20">
            <a:extLst>
              <a:ext uri="{FF2B5EF4-FFF2-40B4-BE49-F238E27FC236}">
                <a16:creationId xmlns:a16="http://schemas.microsoft.com/office/drawing/2014/main" id="{79F59D55-9460-4555-9BEE-B00584638793}"/>
              </a:ext>
            </a:extLst>
          </p:cNvPr>
          <p:cNvSpPr/>
          <p:nvPr/>
        </p:nvSpPr>
        <p:spPr>
          <a:xfrm>
            <a:off x="8123202" y="5386021"/>
            <a:ext cx="2566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000" b="1" dirty="0"/>
              <a:t>API VIACEP</a:t>
            </a:r>
          </a:p>
          <a:p>
            <a:pPr lvl="0" algn="ctr">
              <a:defRPr/>
            </a:pPr>
            <a:r>
              <a:rPr lang="pt-BR" sz="1600" dirty="0"/>
              <a:t>[Container: Localização]</a:t>
            </a:r>
          </a:p>
        </p:txBody>
      </p:sp>
      <p:sp>
        <p:nvSpPr>
          <p:cNvPr id="61" name="Retângulo 20">
            <a:extLst>
              <a:ext uri="{FF2B5EF4-FFF2-40B4-BE49-F238E27FC236}">
                <a16:creationId xmlns:a16="http://schemas.microsoft.com/office/drawing/2014/main" id="{81AAC7A4-61A3-48D2-A5A1-F5E6076FDED1}"/>
              </a:ext>
            </a:extLst>
          </p:cNvPr>
          <p:cNvSpPr/>
          <p:nvPr/>
        </p:nvSpPr>
        <p:spPr>
          <a:xfrm>
            <a:off x="8135905" y="6208393"/>
            <a:ext cx="2566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600" dirty="0"/>
              <a:t>APIs para capturar o funcionamento do respirador</a:t>
            </a:r>
            <a:endParaRPr lang="pt-BR" sz="1200" dirty="0"/>
          </a:p>
        </p:txBody>
      </p:sp>
      <p:cxnSp>
        <p:nvCxnSpPr>
          <p:cNvPr id="83" name="Conector: Angulado 60">
            <a:extLst>
              <a:ext uri="{FF2B5EF4-FFF2-40B4-BE49-F238E27FC236}">
                <a16:creationId xmlns:a16="http://schemas.microsoft.com/office/drawing/2014/main" id="{80A21269-42F5-4C9E-95AD-EC45912F1F75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858175" y="3575129"/>
            <a:ext cx="4596094" cy="14524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do 60">
            <a:extLst>
              <a:ext uri="{FF2B5EF4-FFF2-40B4-BE49-F238E27FC236}">
                <a16:creationId xmlns:a16="http://schemas.microsoft.com/office/drawing/2014/main" id="{3776A36E-21C8-4723-9652-F2B8B90D0E16}"/>
              </a:ext>
            </a:extLst>
          </p:cNvPr>
          <p:cNvCxnSpPr>
            <a:cxnSpLocks/>
            <a:stCxn id="66" idx="0"/>
            <a:endCxn id="38" idx="3"/>
          </p:cNvCxnSpPr>
          <p:nvPr/>
        </p:nvCxnSpPr>
        <p:spPr>
          <a:xfrm rot="5400000" flipH="1" flipV="1">
            <a:off x="11483411" y="1648457"/>
            <a:ext cx="1218248" cy="302647"/>
          </a:xfrm>
          <a:prstGeom prst="bentConnector4">
            <a:avLst>
              <a:gd name="adj1" fmla="val 8625"/>
              <a:gd name="adj2" fmla="val 175534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60">
            <a:extLst>
              <a:ext uri="{FF2B5EF4-FFF2-40B4-BE49-F238E27FC236}">
                <a16:creationId xmlns:a16="http://schemas.microsoft.com/office/drawing/2014/main" id="{3D95A1F3-C563-4758-91F3-EB9BD0F2401B}"/>
              </a:ext>
            </a:extLst>
          </p:cNvPr>
          <p:cNvCxnSpPr>
            <a:cxnSpLocks/>
            <a:stCxn id="7" idx="2"/>
            <a:endCxn id="59" idx="0"/>
          </p:cNvCxnSpPr>
          <p:nvPr/>
        </p:nvCxnSpPr>
        <p:spPr>
          <a:xfrm rot="5400000">
            <a:off x="10399696" y="3716638"/>
            <a:ext cx="546000" cy="249912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29">
            <a:extLst>
              <a:ext uri="{FF2B5EF4-FFF2-40B4-BE49-F238E27FC236}">
                <a16:creationId xmlns:a16="http://schemas.microsoft.com/office/drawing/2014/main" id="{D500ABA4-BAEE-4DBE-91DC-66A25EF8F388}"/>
              </a:ext>
            </a:extLst>
          </p:cNvPr>
          <p:cNvSpPr/>
          <p:nvPr/>
        </p:nvSpPr>
        <p:spPr>
          <a:xfrm>
            <a:off x="401784" y="1207839"/>
            <a:ext cx="5498885" cy="6029176"/>
          </a:xfrm>
          <a:prstGeom prst="rect">
            <a:avLst/>
          </a:prstGeom>
          <a:noFill/>
          <a:ln>
            <a:solidFill>
              <a:srgbClr val="25374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0" name="Group 38">
            <a:extLst>
              <a:ext uri="{FF2B5EF4-FFF2-40B4-BE49-F238E27FC236}">
                <a16:creationId xmlns:a16="http://schemas.microsoft.com/office/drawing/2014/main" id="{ACEBDD1C-87C9-4302-9986-189218DCF3E3}"/>
              </a:ext>
            </a:extLst>
          </p:cNvPr>
          <p:cNvGrpSpPr/>
          <p:nvPr/>
        </p:nvGrpSpPr>
        <p:grpSpPr>
          <a:xfrm>
            <a:off x="688558" y="5162752"/>
            <a:ext cx="2294739" cy="1818248"/>
            <a:chOff x="8788108" y="1515280"/>
            <a:chExt cx="2566458" cy="2016224"/>
          </a:xfrm>
        </p:grpSpPr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D81AD74-3A24-4008-9ED7-E4460CDD3B6E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967A9DBF-B60C-4351-898E-6E0351E37DE4}"/>
                </a:ext>
              </a:extLst>
            </p:cNvPr>
            <p:cNvSpPr/>
            <p:nvPr/>
          </p:nvSpPr>
          <p:spPr>
            <a:xfrm>
              <a:off x="8788108" y="1583056"/>
              <a:ext cx="2566458" cy="735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Pedido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53" name="Retângulo 20">
              <a:extLst>
                <a:ext uri="{FF2B5EF4-FFF2-40B4-BE49-F238E27FC236}">
                  <a16:creationId xmlns:a16="http://schemas.microsoft.com/office/drawing/2014/main" id="{636F0E12-A9EE-4302-B056-E76DDBB856C7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67" name="Retângulo 20">
            <a:extLst>
              <a:ext uri="{FF2B5EF4-FFF2-40B4-BE49-F238E27FC236}">
                <a16:creationId xmlns:a16="http://schemas.microsoft.com/office/drawing/2014/main" id="{35A77AF3-D3AB-45FC-B2CC-F6274599885E}"/>
              </a:ext>
            </a:extLst>
          </p:cNvPr>
          <p:cNvSpPr/>
          <p:nvPr/>
        </p:nvSpPr>
        <p:spPr>
          <a:xfrm>
            <a:off x="1820222" y="343717"/>
            <a:ext cx="27104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2800" b="1" dirty="0"/>
              <a:t>Microservice</a:t>
            </a:r>
          </a:p>
          <a:p>
            <a:pPr lvl="0" algn="ctr">
              <a:defRPr/>
            </a:pPr>
            <a:r>
              <a:rPr lang="pt-BR" sz="2000" dirty="0"/>
              <a:t>[Container: SpringBoot</a:t>
            </a:r>
            <a:r>
              <a:rPr lang="pt-BR" sz="2000" dirty="0">
                <a:solidFill>
                  <a:prstClr val="white"/>
                </a:solidFill>
              </a:rPr>
              <a:t>]</a:t>
            </a:r>
          </a:p>
        </p:txBody>
      </p:sp>
      <p:grpSp>
        <p:nvGrpSpPr>
          <p:cNvPr id="72" name="Group 38">
            <a:extLst>
              <a:ext uri="{FF2B5EF4-FFF2-40B4-BE49-F238E27FC236}">
                <a16:creationId xmlns:a16="http://schemas.microsoft.com/office/drawing/2014/main" id="{1393D50F-EF00-4AD4-9164-C5123C739C9C}"/>
              </a:ext>
            </a:extLst>
          </p:cNvPr>
          <p:cNvGrpSpPr/>
          <p:nvPr/>
        </p:nvGrpSpPr>
        <p:grpSpPr>
          <a:xfrm>
            <a:off x="3484111" y="4201585"/>
            <a:ext cx="2327112" cy="1922334"/>
            <a:chOff x="8788108" y="1515280"/>
            <a:chExt cx="2566458" cy="2016224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B29DD1DC-3498-4727-8B41-6DD93563F3B1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0067373F-C09D-46C2-A917-DE6A7CD7778F}"/>
                </a:ext>
              </a:extLst>
            </p:cNvPr>
            <p:cNvSpPr/>
            <p:nvPr/>
          </p:nvSpPr>
          <p:spPr>
            <a:xfrm>
              <a:off x="8788108" y="1583056"/>
              <a:ext cx="2566458" cy="735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PetShop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75" name="Retângulo 20">
              <a:extLst>
                <a:ext uri="{FF2B5EF4-FFF2-40B4-BE49-F238E27FC236}">
                  <a16:creationId xmlns:a16="http://schemas.microsoft.com/office/drawing/2014/main" id="{BC290DF5-B173-4946-A181-FF667A5B4B5D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Realiza o CRUD de Petshop.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1" name="Group 38">
            <a:extLst>
              <a:ext uri="{FF2B5EF4-FFF2-40B4-BE49-F238E27FC236}">
                <a16:creationId xmlns:a16="http://schemas.microsoft.com/office/drawing/2014/main" id="{F63F86DE-5CFA-49DD-9E05-4137C6F046BD}"/>
              </a:ext>
            </a:extLst>
          </p:cNvPr>
          <p:cNvGrpSpPr/>
          <p:nvPr/>
        </p:nvGrpSpPr>
        <p:grpSpPr>
          <a:xfrm>
            <a:off x="663941" y="2590928"/>
            <a:ext cx="2294739" cy="1818248"/>
            <a:chOff x="8788108" y="1515280"/>
            <a:chExt cx="2566458" cy="2016224"/>
          </a:xfrm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4A89D280-32F9-426D-9CFA-9CE30A73D78A}"/>
                </a:ext>
              </a:extLst>
            </p:cNvPr>
            <p:cNvSpPr/>
            <p:nvPr/>
          </p:nvSpPr>
          <p:spPr>
            <a:xfrm>
              <a:off x="8828736" y="1515280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B20F7708-014C-4544-94C7-3305EDC0DC6E}"/>
                </a:ext>
              </a:extLst>
            </p:cNvPr>
            <p:cNvSpPr/>
            <p:nvPr/>
          </p:nvSpPr>
          <p:spPr>
            <a:xfrm>
              <a:off x="8788108" y="1583056"/>
              <a:ext cx="2566458" cy="8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Produto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85" name="Retângulo 20">
              <a:extLst>
                <a:ext uri="{FF2B5EF4-FFF2-40B4-BE49-F238E27FC236}">
                  <a16:creationId xmlns:a16="http://schemas.microsoft.com/office/drawing/2014/main" id="{86375CF8-FC2C-4534-B426-AED06AA0367E}"/>
                </a:ext>
              </a:extLst>
            </p:cNvPr>
            <p:cNvSpPr/>
            <p:nvPr/>
          </p:nvSpPr>
          <p:spPr>
            <a:xfrm>
              <a:off x="8860115" y="2714711"/>
              <a:ext cx="2387314" cy="481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Lista dos Produtos escolhidos pelos usuário.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" name="Group 38">
            <a:extLst>
              <a:ext uri="{FF2B5EF4-FFF2-40B4-BE49-F238E27FC236}">
                <a16:creationId xmlns:a16="http://schemas.microsoft.com/office/drawing/2014/main" id="{2B66D4FA-F863-40D7-B8A6-C999916B2847}"/>
              </a:ext>
            </a:extLst>
          </p:cNvPr>
          <p:cNvGrpSpPr/>
          <p:nvPr/>
        </p:nvGrpSpPr>
        <p:grpSpPr>
          <a:xfrm>
            <a:off x="3276595" y="1428457"/>
            <a:ext cx="2294739" cy="1818248"/>
            <a:chOff x="8788108" y="1515005"/>
            <a:chExt cx="2566458" cy="2016224"/>
          </a:xfrm>
        </p:grpSpPr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1663BC11-198A-4195-B583-C218B32ADFFE}"/>
                </a:ext>
              </a:extLst>
            </p:cNvPr>
            <p:cNvSpPr/>
            <p:nvPr/>
          </p:nvSpPr>
          <p:spPr>
            <a:xfrm>
              <a:off x="8828736" y="1515005"/>
              <a:ext cx="2376266" cy="2016224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AD88F559-85BB-4138-A1C1-D4DB366DE9F5}"/>
                </a:ext>
              </a:extLst>
            </p:cNvPr>
            <p:cNvSpPr/>
            <p:nvPr/>
          </p:nvSpPr>
          <p:spPr>
            <a:xfrm>
              <a:off x="8788108" y="1583056"/>
              <a:ext cx="2566458" cy="887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800" b="1" dirty="0">
                  <a:solidFill>
                    <a:prstClr val="white"/>
                  </a:solidFill>
                </a:rPr>
                <a:t>Usuário Controller</a:t>
              </a:r>
            </a:p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[Component: Spring MVC Rest Controller]</a:t>
              </a:r>
            </a:p>
          </p:txBody>
        </p:sp>
        <p:sp>
          <p:nvSpPr>
            <p:cNvPr id="90" name="Retângulo 20">
              <a:extLst>
                <a:ext uri="{FF2B5EF4-FFF2-40B4-BE49-F238E27FC236}">
                  <a16:creationId xmlns:a16="http://schemas.microsoft.com/office/drawing/2014/main" id="{3618B821-30FC-4934-9F07-D91206AD4FD3}"/>
                </a:ext>
              </a:extLst>
            </p:cNvPr>
            <p:cNvSpPr/>
            <p:nvPr/>
          </p:nvSpPr>
          <p:spPr>
            <a:xfrm>
              <a:off x="8860115" y="2714711"/>
              <a:ext cx="2387315" cy="3412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pt-BR" sz="1400" dirty="0">
                  <a:solidFill>
                    <a:prstClr val="white"/>
                  </a:solidFill>
                </a:rPr>
                <a:t>Realiza o CRUD de Petshop</a:t>
              </a:r>
              <a:endParaRPr lang="pt-BR" sz="11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B51CF8D-2005-44AA-B282-CCBA0EFC9E5F}"/>
              </a:ext>
            </a:extLst>
          </p:cNvPr>
          <p:cNvCxnSpPr>
            <a:cxnSpLocks/>
            <a:stCxn id="51" idx="3"/>
            <a:endCxn id="73" idx="1"/>
          </p:cNvCxnSpPr>
          <p:nvPr/>
        </p:nvCxnSpPr>
        <p:spPr>
          <a:xfrm flipV="1">
            <a:off x="2849568" y="5162752"/>
            <a:ext cx="671382" cy="9091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B5C6AA7-01D3-40FF-B48B-1876E824564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918064" y="4466620"/>
            <a:ext cx="602886" cy="69613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7735AEAA-BBA9-4F71-B64B-D50FC8E05369}"/>
              </a:ext>
            </a:extLst>
          </p:cNvPr>
          <p:cNvCxnSpPr>
            <a:cxnSpLocks/>
            <a:stCxn id="82" idx="3"/>
            <a:endCxn id="73" idx="0"/>
          </p:cNvCxnSpPr>
          <p:nvPr/>
        </p:nvCxnSpPr>
        <p:spPr>
          <a:xfrm>
            <a:off x="2824951" y="3500052"/>
            <a:ext cx="1773328" cy="70153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4792220E-BE53-4F0A-9095-F0CF33B6A91B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1957685" y="3246705"/>
            <a:ext cx="2417579" cy="196328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0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32905C37EA9847A7207C4BBCCCD8F4" ma:contentTypeVersion="13" ma:contentTypeDescription="Create a new document." ma:contentTypeScope="" ma:versionID="0fa59793b99d27e1e0b856ab72ac2f0d">
  <xsd:schema xmlns:xsd="http://www.w3.org/2001/XMLSchema" xmlns:xs="http://www.w3.org/2001/XMLSchema" xmlns:p="http://schemas.microsoft.com/office/2006/metadata/properties" xmlns:ns3="4327b14a-fe89-488e-9f6d-9658cacf372b" xmlns:ns4="bbcd8c33-6940-4d4c-a587-bbc736ca1e4d" targetNamespace="http://schemas.microsoft.com/office/2006/metadata/properties" ma:root="true" ma:fieldsID="01494effa1b4414faf4d9851fe547c93" ns3:_="" ns4:_="">
    <xsd:import namespace="4327b14a-fe89-488e-9f6d-9658cacf372b"/>
    <xsd:import namespace="bbcd8c33-6940-4d4c-a587-bbc736ca1e4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27b14a-fe89-488e-9f6d-9658cacf37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cd8c33-6940-4d4c-a587-bbc736ca1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8B9C8-0155-43AB-B381-4C0241D25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27b14a-fe89-488e-9f6d-9658cacf372b"/>
    <ds:schemaRef ds:uri="bbcd8c33-6940-4d4c-a587-bbc736ca1e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D3F7B2-E865-49C4-B6C4-1C3489F322E5}">
  <ds:schemaRefs>
    <ds:schemaRef ds:uri="http://purl.org/dc/elements/1.1/"/>
    <ds:schemaRef ds:uri="http://schemas.microsoft.com/office/2006/metadata/properties"/>
    <ds:schemaRef ds:uri="4327b14a-fe89-488e-9f6d-9658cacf372b"/>
    <ds:schemaRef ds:uri="bbcd8c33-6940-4d4c-a587-bbc736ca1e4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402960-8EF3-4234-B7C9-25E125FD4C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11015</TotalTime>
  <Words>160</Words>
  <Application>Microsoft Office PowerPoint</Application>
  <PresentationFormat>Personalizar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Exo 2</vt:lpstr>
      <vt:lpstr>Conteúdo</vt:lpstr>
      <vt:lpstr>Encerramento / Agradecimento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Gerson Santos</dc:creator>
  <cp:lastModifiedBy>Nicolas Ruiz Nogueira Xavier</cp:lastModifiedBy>
  <cp:revision>260</cp:revision>
  <dcterms:created xsi:type="dcterms:W3CDTF">2016-12-01T16:19:35Z</dcterms:created>
  <dcterms:modified xsi:type="dcterms:W3CDTF">2021-11-25T23:38:00Z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0x0101001132905C37EA9847A7207C4BBCCCD8F4</vt:lpwstr>
  </property>
</Properties>
</file>