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7"/>
  </p:notesMasterIdLst>
  <p:handoutMasterIdLst>
    <p:handoutMasterId r:id="rId8"/>
  </p:handoutMasterIdLst>
  <p:sldIdLst>
    <p:sldId id="903" r:id="rId6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7B"/>
    <a:srgbClr val="E6005A"/>
    <a:srgbClr val="0D0D0D"/>
    <a:srgbClr val="31495D"/>
    <a:srgbClr val="1D2B37"/>
    <a:srgbClr val="002642"/>
    <a:srgbClr val="004F8A"/>
    <a:srgbClr val="003B68"/>
    <a:srgbClr val="0062AC"/>
    <a:srgbClr val="3B5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5A101C-0A15-4F5C-819A-4CDC78E1BE13}" v="1" dt="2021-09-21T16:44:11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/>
    <p:restoredTop sz="94694"/>
  </p:normalViewPr>
  <p:slideViewPr>
    <p:cSldViewPr showGuides="1">
      <p:cViewPr varScale="1">
        <p:scale>
          <a:sx n="60" d="100"/>
          <a:sy n="60" d="100"/>
        </p:scale>
        <p:origin x="816" y="60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25/11/2021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25/11/2021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07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880" dirty="0"/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6732923" y="168755"/>
            <a:ext cx="2710474" cy="2376743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C0B120C-5055-9C48-8CCB-F549F2BF42E9}"/>
              </a:ext>
            </a:extLst>
          </p:cNvPr>
          <p:cNvGrpSpPr/>
          <p:nvPr/>
        </p:nvGrpSpPr>
        <p:grpSpPr>
          <a:xfrm>
            <a:off x="10382140" y="2408904"/>
            <a:ext cx="3118144" cy="2284295"/>
            <a:chOff x="4116665" y="5135390"/>
            <a:chExt cx="2878650" cy="2059645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180D8DE-BF4D-4A27-9E30-DEBFF7B84606}"/>
                </a:ext>
              </a:extLst>
            </p:cNvPr>
            <p:cNvSpPr/>
            <p:nvPr/>
          </p:nvSpPr>
          <p:spPr>
            <a:xfrm>
              <a:off x="4183254" y="5178811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34A1387-23C1-45FA-9D89-C832D3573B96}"/>
                </a:ext>
              </a:extLst>
            </p:cNvPr>
            <p:cNvSpPr/>
            <p:nvPr/>
          </p:nvSpPr>
          <p:spPr>
            <a:xfrm>
              <a:off x="4310906" y="5825883"/>
              <a:ext cx="2455170" cy="11932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Login e cadastro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Visualização dos Produtos, serviços, serviço de compras.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Cadastro de Produtos e Serviços para Donos</a:t>
              </a:r>
            </a:p>
          </p:txBody>
        </p:sp>
        <p:sp>
          <p:nvSpPr>
            <p:cNvPr id="66" name="Retângulo 20">
              <a:extLst>
                <a:ext uri="{FF2B5EF4-FFF2-40B4-BE49-F238E27FC236}">
                  <a16:creationId xmlns:a16="http://schemas.microsoft.com/office/drawing/2014/main" id="{6AA9910F-E6AC-8049-8342-23B35B2B59B8}"/>
                </a:ext>
              </a:extLst>
            </p:cNvPr>
            <p:cNvSpPr/>
            <p:nvPr/>
          </p:nvSpPr>
          <p:spPr>
            <a:xfrm>
              <a:off x="4116665" y="5135390"/>
              <a:ext cx="2878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Client Side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React]</a:t>
              </a:r>
            </a:p>
          </p:txBody>
        </p:sp>
      </p:grp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6596810" y="987924"/>
            <a:ext cx="2862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</a:rPr>
              <a:t>Database</a:t>
            </a: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6793390" y="1716155"/>
            <a:ext cx="25895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00" dirty="0">
                <a:solidFill>
                  <a:prstClr val="white"/>
                </a:solidFill>
              </a:rPr>
              <a:t>Armazena os dados de clientes, donos, serviços e produtos etc...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EFB8712-9409-4F63-B43A-CD52DF88FCA7}"/>
              </a:ext>
            </a:extLst>
          </p:cNvPr>
          <p:cNvGrpSpPr/>
          <p:nvPr/>
        </p:nvGrpSpPr>
        <p:grpSpPr>
          <a:xfrm>
            <a:off x="9741205" y="182544"/>
            <a:ext cx="2609941" cy="2071737"/>
            <a:chOff x="7507027" y="-1094634"/>
            <a:chExt cx="2609941" cy="2071737"/>
          </a:xfrm>
        </p:grpSpPr>
        <p:sp>
          <p:nvSpPr>
            <p:cNvPr id="38" name="Retângulo 29">
              <a:extLst>
                <a:ext uri="{FF2B5EF4-FFF2-40B4-BE49-F238E27FC236}">
                  <a16:creationId xmlns:a16="http://schemas.microsoft.com/office/drawing/2014/main" id="{E5D9E0D2-2BAE-4EE9-9E06-F52AC4A60886}"/>
                </a:ext>
              </a:extLst>
            </p:cNvPr>
            <p:cNvSpPr/>
            <p:nvPr/>
          </p:nvSpPr>
          <p:spPr>
            <a:xfrm>
              <a:off x="7632391" y="-109463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Retângulo 20">
              <a:extLst>
                <a:ext uri="{FF2B5EF4-FFF2-40B4-BE49-F238E27FC236}">
                  <a16:creationId xmlns:a16="http://schemas.microsoft.com/office/drawing/2014/main" id="{11F63140-3C31-4002-BC99-04061BA51AC3}"/>
                </a:ext>
              </a:extLst>
            </p:cNvPr>
            <p:cNvSpPr/>
            <p:nvPr/>
          </p:nvSpPr>
          <p:spPr>
            <a:xfrm>
              <a:off x="7507027" y="-910603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/>
                <a:t>API MercadoLivre</a:t>
              </a:r>
            </a:p>
            <a:p>
              <a:pPr lvl="0" algn="ctr">
                <a:defRPr/>
              </a:pPr>
              <a:r>
                <a:rPr lang="pt-BR" sz="1600" dirty="0"/>
                <a:t>[Container: Pagamento]</a:t>
              </a:r>
            </a:p>
          </p:txBody>
        </p:sp>
        <p:sp>
          <p:nvSpPr>
            <p:cNvPr id="42" name="Retângulo 20">
              <a:extLst>
                <a:ext uri="{FF2B5EF4-FFF2-40B4-BE49-F238E27FC236}">
                  <a16:creationId xmlns:a16="http://schemas.microsoft.com/office/drawing/2014/main" id="{69077833-6244-44C2-BFFE-AE45FCB470B8}"/>
                </a:ext>
              </a:extLst>
            </p:cNvPr>
            <p:cNvSpPr/>
            <p:nvPr/>
          </p:nvSpPr>
          <p:spPr>
            <a:xfrm>
              <a:off x="7550510" y="-100115"/>
              <a:ext cx="2566458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/>
                <a:t>Fornece a Forma de pagamentos via conta do Mercado livre, como cartões, boleto e </a:t>
              </a:r>
              <a:r>
                <a:rPr lang="pt-BR" sz="1600" dirty="0" err="1"/>
                <a:t>Pix</a:t>
              </a:r>
              <a:r>
                <a:rPr lang="pt-BR" sz="1600" dirty="0"/>
                <a:t>.</a:t>
              </a:r>
              <a:endParaRPr lang="pt-BR" sz="1200" dirty="0"/>
            </a:p>
          </p:txBody>
        </p:sp>
      </p:grp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7B9762A2-0281-4E70-97BF-F35B28F07636}"/>
              </a:ext>
            </a:extLst>
          </p:cNvPr>
          <p:cNvCxnSpPr>
            <a:cxnSpLocks/>
            <a:stCxn id="69" idx="0"/>
            <a:endCxn id="6" idx="3"/>
          </p:cNvCxnSpPr>
          <p:nvPr/>
        </p:nvCxnSpPr>
        <p:spPr>
          <a:xfrm flipH="1" flipV="1">
            <a:off x="8088160" y="2545498"/>
            <a:ext cx="81338" cy="226014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29">
            <a:extLst>
              <a:ext uri="{FF2B5EF4-FFF2-40B4-BE49-F238E27FC236}">
                <a16:creationId xmlns:a16="http://schemas.microsoft.com/office/drawing/2014/main" id="{7F974707-22E7-4E8C-A08D-A2C64A581C4F}"/>
              </a:ext>
            </a:extLst>
          </p:cNvPr>
          <p:cNvSpPr/>
          <p:nvPr/>
        </p:nvSpPr>
        <p:spPr>
          <a:xfrm>
            <a:off x="10632677" y="5362496"/>
            <a:ext cx="2377290" cy="2016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0" name="Retângulo 20">
            <a:extLst>
              <a:ext uri="{FF2B5EF4-FFF2-40B4-BE49-F238E27FC236}">
                <a16:creationId xmlns:a16="http://schemas.microsoft.com/office/drawing/2014/main" id="{79F59D55-9460-4555-9BEE-B00584638793}"/>
              </a:ext>
            </a:extLst>
          </p:cNvPr>
          <p:cNvSpPr/>
          <p:nvPr/>
        </p:nvSpPr>
        <p:spPr>
          <a:xfrm>
            <a:off x="10521389" y="5509318"/>
            <a:ext cx="2566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/>
              <a:t>API VIACEP</a:t>
            </a:r>
          </a:p>
          <a:p>
            <a:pPr lvl="0" algn="ctr">
              <a:defRPr/>
            </a:pPr>
            <a:r>
              <a:rPr lang="pt-BR" sz="1600" dirty="0"/>
              <a:t>[Container: Localização]</a:t>
            </a:r>
          </a:p>
        </p:txBody>
      </p:sp>
      <p:sp>
        <p:nvSpPr>
          <p:cNvPr id="61" name="Retângulo 20">
            <a:extLst>
              <a:ext uri="{FF2B5EF4-FFF2-40B4-BE49-F238E27FC236}">
                <a16:creationId xmlns:a16="http://schemas.microsoft.com/office/drawing/2014/main" id="{81AAC7A4-61A3-48D2-A5A1-F5E6076FDED1}"/>
              </a:ext>
            </a:extLst>
          </p:cNvPr>
          <p:cNvSpPr/>
          <p:nvPr/>
        </p:nvSpPr>
        <p:spPr>
          <a:xfrm>
            <a:off x="10534092" y="6331690"/>
            <a:ext cx="25664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600" dirty="0"/>
              <a:t>APIs para capturar o funcionamento do respirador</a:t>
            </a:r>
            <a:endParaRPr lang="pt-BR" sz="1200" dirty="0"/>
          </a:p>
        </p:txBody>
      </p:sp>
      <p:grpSp>
        <p:nvGrpSpPr>
          <p:cNvPr id="68" name="Group 79">
            <a:extLst>
              <a:ext uri="{FF2B5EF4-FFF2-40B4-BE49-F238E27FC236}">
                <a16:creationId xmlns:a16="http://schemas.microsoft.com/office/drawing/2014/main" id="{DD0593E5-1D74-4029-BE9D-D0452CF2E3DB}"/>
              </a:ext>
            </a:extLst>
          </p:cNvPr>
          <p:cNvGrpSpPr/>
          <p:nvPr/>
        </p:nvGrpSpPr>
        <p:grpSpPr>
          <a:xfrm>
            <a:off x="6486517" y="4805643"/>
            <a:ext cx="3254688" cy="2078930"/>
            <a:chOff x="8232841" y="1586976"/>
            <a:chExt cx="2806422" cy="2016224"/>
          </a:xfrm>
        </p:grpSpPr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795766F3-8475-4B23-B328-FD53E82B97B8}"/>
                </a:ext>
              </a:extLst>
            </p:cNvPr>
            <p:cNvSpPr/>
            <p:nvPr/>
          </p:nvSpPr>
          <p:spPr>
            <a:xfrm>
              <a:off x="8328789" y="1586976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1080EC0E-254C-4F6F-8239-DEDEA8E53948}"/>
                </a:ext>
              </a:extLst>
            </p:cNvPr>
            <p:cNvSpPr/>
            <p:nvPr/>
          </p:nvSpPr>
          <p:spPr>
            <a:xfrm>
              <a:off x="8544813" y="2435415"/>
              <a:ext cx="2278425" cy="1044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Realiza os CRUDS </a:t>
              </a:r>
            </a:p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Cadastro de Produtos/Serviços/Petshop/Usuário </a:t>
              </a:r>
              <a:endParaRPr lang="pt-BR" sz="1600" dirty="0">
                <a:solidFill>
                  <a:prstClr val="white"/>
                </a:solidFill>
              </a:endParaRPr>
            </a:p>
          </p:txBody>
        </p:sp>
        <p:sp>
          <p:nvSpPr>
            <p:cNvPr id="71" name="Retângulo 20">
              <a:extLst>
                <a:ext uri="{FF2B5EF4-FFF2-40B4-BE49-F238E27FC236}">
                  <a16:creationId xmlns:a16="http://schemas.microsoft.com/office/drawing/2014/main" id="{094CE17B-B493-4D82-B897-A9240CBF74BD}"/>
                </a:ext>
              </a:extLst>
            </p:cNvPr>
            <p:cNvSpPr/>
            <p:nvPr/>
          </p:nvSpPr>
          <p:spPr>
            <a:xfrm>
              <a:off x="8232841" y="1626269"/>
              <a:ext cx="27104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Microservice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SpringBoot]</a:t>
              </a:r>
            </a:p>
          </p:txBody>
        </p:sp>
      </p:grpSp>
      <p:cxnSp>
        <p:nvCxnSpPr>
          <p:cNvPr id="83" name="Conector: Angulado 60">
            <a:extLst>
              <a:ext uri="{FF2B5EF4-FFF2-40B4-BE49-F238E27FC236}">
                <a16:creationId xmlns:a16="http://schemas.microsoft.com/office/drawing/2014/main" id="{80A21269-42F5-4C9E-95AD-EC45912F1F75}"/>
              </a:ext>
            </a:extLst>
          </p:cNvPr>
          <p:cNvCxnSpPr>
            <a:cxnSpLocks/>
            <a:stCxn id="7" idx="1"/>
            <a:endCxn id="69" idx="3"/>
          </p:cNvCxnSpPr>
          <p:nvPr/>
        </p:nvCxnSpPr>
        <p:spPr>
          <a:xfrm rot="10800000" flipV="1">
            <a:off x="9741205" y="3575130"/>
            <a:ext cx="713064" cy="226997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: Angulado 60">
            <a:extLst>
              <a:ext uri="{FF2B5EF4-FFF2-40B4-BE49-F238E27FC236}">
                <a16:creationId xmlns:a16="http://schemas.microsoft.com/office/drawing/2014/main" id="{3776A36E-21C8-4723-9652-F2B8B90D0E16}"/>
              </a:ext>
            </a:extLst>
          </p:cNvPr>
          <p:cNvCxnSpPr>
            <a:cxnSpLocks/>
            <a:stCxn id="66" idx="0"/>
            <a:endCxn id="38" idx="3"/>
          </p:cNvCxnSpPr>
          <p:nvPr/>
        </p:nvCxnSpPr>
        <p:spPr>
          <a:xfrm rot="5400000" flipH="1" flipV="1">
            <a:off x="11483411" y="1648457"/>
            <a:ext cx="1218248" cy="302647"/>
          </a:xfrm>
          <a:prstGeom prst="bentConnector4">
            <a:avLst>
              <a:gd name="adj1" fmla="val 8625"/>
              <a:gd name="adj2" fmla="val 175534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do 60">
            <a:extLst>
              <a:ext uri="{FF2B5EF4-FFF2-40B4-BE49-F238E27FC236}">
                <a16:creationId xmlns:a16="http://schemas.microsoft.com/office/drawing/2014/main" id="{3D95A1F3-C563-4758-91F3-EB9BD0F2401B}"/>
              </a:ext>
            </a:extLst>
          </p:cNvPr>
          <p:cNvCxnSpPr>
            <a:cxnSpLocks/>
            <a:endCxn id="59" idx="0"/>
          </p:cNvCxnSpPr>
          <p:nvPr/>
        </p:nvCxnSpPr>
        <p:spPr>
          <a:xfrm rot="5400000">
            <a:off x="11537144" y="4977378"/>
            <a:ext cx="669297" cy="10093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29">
            <a:extLst>
              <a:ext uri="{FF2B5EF4-FFF2-40B4-BE49-F238E27FC236}">
                <a16:creationId xmlns:a16="http://schemas.microsoft.com/office/drawing/2014/main" id="{D500ABA4-BAEE-4DBE-91DC-66A25EF8F388}"/>
              </a:ext>
            </a:extLst>
          </p:cNvPr>
          <p:cNvSpPr/>
          <p:nvPr/>
        </p:nvSpPr>
        <p:spPr>
          <a:xfrm>
            <a:off x="401784" y="1207839"/>
            <a:ext cx="5498885" cy="6029176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50" name="Group 38">
            <a:extLst>
              <a:ext uri="{FF2B5EF4-FFF2-40B4-BE49-F238E27FC236}">
                <a16:creationId xmlns:a16="http://schemas.microsoft.com/office/drawing/2014/main" id="{ACEBDD1C-87C9-4302-9986-189218DCF3E3}"/>
              </a:ext>
            </a:extLst>
          </p:cNvPr>
          <p:cNvGrpSpPr/>
          <p:nvPr/>
        </p:nvGrpSpPr>
        <p:grpSpPr>
          <a:xfrm>
            <a:off x="688558" y="5162752"/>
            <a:ext cx="2294739" cy="1818248"/>
            <a:chOff x="8788108" y="1515280"/>
            <a:chExt cx="2566458" cy="2016224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8D81AD74-3A24-4008-9ED7-E4460CDD3B6E}"/>
                </a:ext>
              </a:extLst>
            </p:cNvPr>
            <p:cNvSpPr/>
            <p:nvPr/>
          </p:nvSpPr>
          <p:spPr>
            <a:xfrm>
              <a:off x="8828736" y="1515280"/>
              <a:ext cx="2376266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967A9DBF-B60C-4351-898E-6E0351E37DE4}"/>
                </a:ext>
              </a:extLst>
            </p:cNvPr>
            <p:cNvSpPr/>
            <p:nvPr/>
          </p:nvSpPr>
          <p:spPr>
            <a:xfrm>
              <a:off x="8788108" y="1583056"/>
              <a:ext cx="2566458" cy="735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Pedido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53" name="Retângulo 20">
              <a:extLst>
                <a:ext uri="{FF2B5EF4-FFF2-40B4-BE49-F238E27FC236}">
                  <a16:creationId xmlns:a16="http://schemas.microsoft.com/office/drawing/2014/main" id="{636F0E12-A9EE-4302-B056-E76DDBB856C7}"/>
                </a:ext>
              </a:extLst>
            </p:cNvPr>
            <p:cNvSpPr/>
            <p:nvPr/>
          </p:nvSpPr>
          <p:spPr>
            <a:xfrm>
              <a:off x="8860115" y="2714711"/>
              <a:ext cx="2387314" cy="4810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Lista dos Produtos escolhidos pelos usuário.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67" name="Retângulo 20">
            <a:extLst>
              <a:ext uri="{FF2B5EF4-FFF2-40B4-BE49-F238E27FC236}">
                <a16:creationId xmlns:a16="http://schemas.microsoft.com/office/drawing/2014/main" id="{35A77AF3-D3AB-45FC-B2CC-F6274599885E}"/>
              </a:ext>
            </a:extLst>
          </p:cNvPr>
          <p:cNvSpPr/>
          <p:nvPr/>
        </p:nvSpPr>
        <p:spPr>
          <a:xfrm>
            <a:off x="2317177" y="776419"/>
            <a:ext cx="16680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2000" b="1" dirty="0"/>
              <a:t>Micro </a:t>
            </a:r>
            <a:r>
              <a:rPr lang="pt-BR" sz="2000" b="1" dirty="0" err="1"/>
              <a:t>service</a:t>
            </a:r>
            <a:endParaRPr lang="pt-BR" sz="1600" dirty="0"/>
          </a:p>
        </p:txBody>
      </p:sp>
      <p:grpSp>
        <p:nvGrpSpPr>
          <p:cNvPr id="72" name="Group 38">
            <a:extLst>
              <a:ext uri="{FF2B5EF4-FFF2-40B4-BE49-F238E27FC236}">
                <a16:creationId xmlns:a16="http://schemas.microsoft.com/office/drawing/2014/main" id="{1393D50F-EF00-4AD4-9164-C5123C739C9C}"/>
              </a:ext>
            </a:extLst>
          </p:cNvPr>
          <p:cNvGrpSpPr/>
          <p:nvPr/>
        </p:nvGrpSpPr>
        <p:grpSpPr>
          <a:xfrm>
            <a:off x="3373552" y="4066410"/>
            <a:ext cx="2327112" cy="1922334"/>
            <a:chOff x="8788108" y="1515280"/>
            <a:chExt cx="2566458" cy="2016224"/>
          </a:xfrm>
        </p:grpSpPr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B29DD1DC-3498-4727-8B41-6DD93563F3B1}"/>
                </a:ext>
              </a:extLst>
            </p:cNvPr>
            <p:cNvSpPr/>
            <p:nvPr/>
          </p:nvSpPr>
          <p:spPr>
            <a:xfrm>
              <a:off x="8828736" y="1515280"/>
              <a:ext cx="2376266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0067373F-C09D-46C2-A917-DE6A7CD7778F}"/>
                </a:ext>
              </a:extLst>
            </p:cNvPr>
            <p:cNvSpPr/>
            <p:nvPr/>
          </p:nvSpPr>
          <p:spPr>
            <a:xfrm>
              <a:off x="8788108" y="1583056"/>
              <a:ext cx="2566458" cy="735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PetShop</a:t>
              </a:r>
              <a:r>
                <a:rPr lang="pt-BR" sz="1800" b="1" dirty="0">
                  <a:solidFill>
                    <a:prstClr val="white"/>
                  </a:solidFill>
                </a:rPr>
                <a:t>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75" name="Retângulo 20">
              <a:extLst>
                <a:ext uri="{FF2B5EF4-FFF2-40B4-BE49-F238E27FC236}">
                  <a16:creationId xmlns:a16="http://schemas.microsoft.com/office/drawing/2014/main" id="{BC290DF5-B173-4946-A181-FF667A5B4B5D}"/>
                </a:ext>
              </a:extLst>
            </p:cNvPr>
            <p:cNvSpPr/>
            <p:nvPr/>
          </p:nvSpPr>
          <p:spPr>
            <a:xfrm>
              <a:off x="8860115" y="2714711"/>
              <a:ext cx="2387314" cy="4810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Realiza o CRUD de Petshop.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1" name="Group 38">
            <a:extLst>
              <a:ext uri="{FF2B5EF4-FFF2-40B4-BE49-F238E27FC236}">
                <a16:creationId xmlns:a16="http://schemas.microsoft.com/office/drawing/2014/main" id="{F63F86DE-5CFA-49DD-9E05-4137C6F046BD}"/>
              </a:ext>
            </a:extLst>
          </p:cNvPr>
          <p:cNvGrpSpPr/>
          <p:nvPr/>
        </p:nvGrpSpPr>
        <p:grpSpPr>
          <a:xfrm>
            <a:off x="663941" y="2590928"/>
            <a:ext cx="2294739" cy="1818248"/>
            <a:chOff x="8788108" y="1515280"/>
            <a:chExt cx="2566458" cy="2016224"/>
          </a:xfrm>
        </p:grpSpPr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4A89D280-32F9-426D-9CFA-9CE30A73D78A}"/>
                </a:ext>
              </a:extLst>
            </p:cNvPr>
            <p:cNvSpPr/>
            <p:nvPr/>
          </p:nvSpPr>
          <p:spPr>
            <a:xfrm>
              <a:off x="8828736" y="1515280"/>
              <a:ext cx="2376266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B20F7708-014C-4544-94C7-3305EDC0DC6E}"/>
                </a:ext>
              </a:extLst>
            </p:cNvPr>
            <p:cNvSpPr/>
            <p:nvPr/>
          </p:nvSpPr>
          <p:spPr>
            <a:xfrm>
              <a:off x="8788108" y="1583056"/>
              <a:ext cx="2566458" cy="8873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Produto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85" name="Retângulo 20">
              <a:extLst>
                <a:ext uri="{FF2B5EF4-FFF2-40B4-BE49-F238E27FC236}">
                  <a16:creationId xmlns:a16="http://schemas.microsoft.com/office/drawing/2014/main" id="{86375CF8-FC2C-4534-B426-AED06AA0367E}"/>
                </a:ext>
              </a:extLst>
            </p:cNvPr>
            <p:cNvSpPr/>
            <p:nvPr/>
          </p:nvSpPr>
          <p:spPr>
            <a:xfrm>
              <a:off x="8860115" y="2714711"/>
              <a:ext cx="2387314" cy="4810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Lista dos Produtos escolhidos pelos usuário.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6" name="Group 38">
            <a:extLst>
              <a:ext uri="{FF2B5EF4-FFF2-40B4-BE49-F238E27FC236}">
                <a16:creationId xmlns:a16="http://schemas.microsoft.com/office/drawing/2014/main" id="{2B66D4FA-F863-40D7-B8A6-C999916B2847}"/>
              </a:ext>
            </a:extLst>
          </p:cNvPr>
          <p:cNvGrpSpPr/>
          <p:nvPr/>
        </p:nvGrpSpPr>
        <p:grpSpPr>
          <a:xfrm>
            <a:off x="3276595" y="1428457"/>
            <a:ext cx="2294739" cy="1818248"/>
            <a:chOff x="8788108" y="1515005"/>
            <a:chExt cx="2566458" cy="2016224"/>
          </a:xfrm>
        </p:grpSpPr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1663BC11-198A-4195-B583-C218B32ADFFE}"/>
                </a:ext>
              </a:extLst>
            </p:cNvPr>
            <p:cNvSpPr/>
            <p:nvPr/>
          </p:nvSpPr>
          <p:spPr>
            <a:xfrm>
              <a:off x="8828736" y="1515005"/>
              <a:ext cx="2376266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AD88F559-85BB-4138-A1C1-D4DB366DE9F5}"/>
                </a:ext>
              </a:extLst>
            </p:cNvPr>
            <p:cNvSpPr/>
            <p:nvPr/>
          </p:nvSpPr>
          <p:spPr>
            <a:xfrm>
              <a:off x="8788108" y="1583056"/>
              <a:ext cx="2566458" cy="8873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Usuário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90" name="Retângulo 20">
              <a:extLst>
                <a:ext uri="{FF2B5EF4-FFF2-40B4-BE49-F238E27FC236}">
                  <a16:creationId xmlns:a16="http://schemas.microsoft.com/office/drawing/2014/main" id="{3618B821-30FC-4934-9F07-D91206AD4FD3}"/>
                </a:ext>
              </a:extLst>
            </p:cNvPr>
            <p:cNvSpPr/>
            <p:nvPr/>
          </p:nvSpPr>
          <p:spPr>
            <a:xfrm>
              <a:off x="8860115" y="2714711"/>
              <a:ext cx="2387315" cy="3412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Realiza o CRUD de Petshop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305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D3F7B2-E865-49C4-B6C4-1C3489F322E5}">
  <ds:schemaRefs>
    <ds:schemaRef ds:uri="http://purl.org/dc/elements/1.1/"/>
    <ds:schemaRef ds:uri="http://schemas.microsoft.com/office/2006/metadata/properties"/>
    <ds:schemaRef ds:uri="4327b14a-fe89-488e-9f6d-9658cacf372b"/>
    <ds:schemaRef ds:uri="bbcd8c33-6940-4d4c-a587-bbc736ca1e4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58B9C8-0155-43AB-B381-4C0241D25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402960-8EF3-4234-B7C9-25E125FD4C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10909</TotalTime>
  <Words>174</Words>
  <Application>Microsoft Office PowerPoint</Application>
  <PresentationFormat>Personalizar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Exo 2</vt:lpstr>
      <vt:lpstr>Conteúdo</vt:lpstr>
      <vt:lpstr>Encerramento / Agradecimento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Gerson Santos</dc:creator>
  <cp:lastModifiedBy>Nicolas Ruiz Nogueira Xavier</cp:lastModifiedBy>
  <cp:revision>259</cp:revision>
  <dcterms:created xsi:type="dcterms:W3CDTF">2016-12-01T16:19:35Z</dcterms:created>
  <dcterms:modified xsi:type="dcterms:W3CDTF">2021-11-25T19:47:13Z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