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1" r:id="rId7"/>
    <p:sldId id="262" r:id="rId8"/>
    <p:sldId id="26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>
        <p:scale>
          <a:sx n="78" d="100"/>
          <a:sy n="78" d="100"/>
        </p:scale>
        <p:origin x="45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5" csCatId="colorful" phldr="1"/>
      <dgm:spPr/>
    </dgm:pt>
    <dgm:pt modelId="{4AF52931-E4CA-4429-AACB-B8747CDB2409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3200" noProof="0" dirty="0">
              <a:solidFill>
                <a:schemeClr val="bg1"/>
              </a:solidFill>
            </a:rPr>
            <a:t>Violão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81BEB84D-9A77-49C6-9301-B3359FCAC75F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3200" noProof="0" dirty="0">
              <a:solidFill>
                <a:schemeClr val="bg1"/>
              </a:solidFill>
            </a:rPr>
            <a:t>Piano/</a:t>
          </a:r>
        </a:p>
        <a:p>
          <a:pPr>
            <a:lnSpc>
              <a:spcPct val="100000"/>
            </a:lnSpc>
            <a:defRPr cap="all"/>
          </a:pPr>
          <a:r>
            <a:rPr lang="pt-BR" sz="3200" noProof="0" dirty="0">
              <a:solidFill>
                <a:schemeClr val="bg1"/>
              </a:solidFill>
            </a:rPr>
            <a:t>Teclado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BFF9359E-E9B1-4B73-BACC-2C7988765B16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3200" noProof="0" dirty="0">
              <a:solidFill>
                <a:schemeClr val="bg1"/>
              </a:solidFill>
            </a:rPr>
            <a:t>Bateria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29BB62C3-8DAE-49E7-A154-FB8CDD20BD56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FDCF1FF3-A522-43E2-ADBB-4D937E5D4C8B}" type="pres">
      <dgm:prSet presAssocID="{4AF52931-E4CA-4429-AACB-B8747CDB2409}" presName="compNode" presStyleCnt="0"/>
      <dgm:spPr/>
    </dgm:pt>
    <dgm:pt modelId="{4404E5A3-F3AE-4794-ABE8-672905731E8A}" type="pres">
      <dgm:prSet presAssocID="{4AF52931-E4CA-4429-AACB-B8747CDB2409}" presName="iconBgRect" presStyleLbl="bgShp" presStyleIdx="0" presStyleCnt="3" custAng="16200000"/>
      <dgm:spPr>
        <a:prstGeom prst="teardrop">
          <a:avLst/>
        </a:prstGeom>
        <a:noFill/>
      </dgm:spPr>
    </dgm:pt>
    <dgm:pt modelId="{66E983A8-4726-42A4-977A-7FF40FC16E6F}" type="pres">
      <dgm:prSet presAssocID="{4AF52931-E4CA-4429-AACB-B8747CDB2409}" presName="iconRect" presStyleLbl="node1" presStyleIdx="0" presStyleCnt="3" custScaleX="182968" custScaleY="1829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uitar"/>
        </a:ext>
      </dgm:extLst>
    </dgm:pt>
    <dgm:pt modelId="{816F14CD-531F-4A61-BE1E-1AB8218315CD}" type="pres">
      <dgm:prSet presAssocID="{4AF52931-E4CA-4429-AACB-B8747CDB2409}" presName="spaceRect" presStyleCnt="0"/>
      <dgm:spPr/>
    </dgm:pt>
    <dgm:pt modelId="{D004084F-AAF0-4394-A4B8-1C80AB3016EE}" type="pres">
      <dgm:prSet presAssocID="{4AF52931-E4CA-4429-AACB-B8747CDB2409}" presName="textRect" presStyleLbl="revTx" presStyleIdx="0" presStyleCnt="3" custLinFactNeighborY="34145">
        <dgm:presLayoutVars>
          <dgm:chMax val="1"/>
          <dgm:chPref val="1"/>
        </dgm:presLayoutVars>
      </dgm:prSet>
      <dgm:spPr/>
    </dgm:pt>
    <dgm:pt modelId="{F18176B8-4648-41E0-BE74-D3A38454740A}" type="pres">
      <dgm:prSet presAssocID="{D86AF01C-9CBC-41F8-9354-48CD82BDFDC9}" presName="sibTrans" presStyleCnt="0"/>
      <dgm:spPr/>
    </dgm:pt>
    <dgm:pt modelId="{852075D9-1865-4DCB-B7BC-419821E8D39E}" type="pres">
      <dgm:prSet presAssocID="{81BEB84D-9A77-49C6-9301-B3359FCAC75F}" presName="compNode" presStyleCnt="0"/>
      <dgm:spPr/>
    </dgm:pt>
    <dgm:pt modelId="{F7FA26C2-9A7D-456E-A3F1-57C85E3B8944}" type="pres">
      <dgm:prSet presAssocID="{81BEB84D-9A77-49C6-9301-B3359FCAC75F}" presName="iconBgRect" presStyleLbl="bgShp" presStyleIdx="1" presStyleCnt="3" custAng="16200000"/>
      <dgm:spPr>
        <a:prstGeom prst="teardrop">
          <a:avLst/>
        </a:prstGeom>
        <a:noFill/>
        <a:ln>
          <a:noFill/>
        </a:ln>
      </dgm:spPr>
    </dgm:pt>
    <dgm:pt modelId="{8D027E61-512C-4C5C-B861-C214EB2B7051}" type="pres">
      <dgm:prSet presAssocID="{81BEB84D-9A77-49C6-9301-B3359FCAC75F}" presName="iconRect" presStyleLbl="node1" presStyleIdx="1" presStyleCnt="3" custScaleX="182968" custScaleY="18296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o"/>
        </a:ext>
      </dgm:extLst>
    </dgm:pt>
    <dgm:pt modelId="{80D50278-A184-474B-BE1F-D445925966D1}" type="pres">
      <dgm:prSet presAssocID="{81BEB84D-9A77-49C6-9301-B3359FCAC75F}" presName="spaceRect" presStyleCnt="0"/>
      <dgm:spPr/>
    </dgm:pt>
    <dgm:pt modelId="{4A3CA5A9-4015-4F4C-A300-8CD9B37F28EC}" type="pres">
      <dgm:prSet presAssocID="{81BEB84D-9A77-49C6-9301-B3359FCAC75F}" presName="textRect" presStyleLbl="revTx" presStyleIdx="1" presStyleCnt="3" custLinFactNeighborY="34145">
        <dgm:presLayoutVars>
          <dgm:chMax val="1"/>
          <dgm:chPref val="1"/>
        </dgm:presLayoutVars>
      </dgm:prSet>
      <dgm:spPr/>
    </dgm:pt>
    <dgm:pt modelId="{1226883D-D094-4C40-8CCE-4CC35ABC012F}" type="pres">
      <dgm:prSet presAssocID="{5D260F18-25D2-4074-87F1-7E78DDA61C58}" presName="sibTrans" presStyleCnt="0"/>
      <dgm:spPr/>
    </dgm:pt>
    <dgm:pt modelId="{AB01B044-5881-4A3A-96FC-B42D55A09448}" type="pres">
      <dgm:prSet presAssocID="{BFF9359E-E9B1-4B73-BACC-2C7988765B16}" presName="compNode" presStyleCnt="0"/>
      <dgm:spPr/>
    </dgm:pt>
    <dgm:pt modelId="{6E502D37-0C18-4C1D-B5B6-1EE0F7480188}" type="pres">
      <dgm:prSet presAssocID="{BFF9359E-E9B1-4B73-BACC-2C7988765B16}" presName="iconBgRect" presStyleLbl="bgShp" presStyleIdx="2" presStyleCnt="3" custAng="16200000"/>
      <dgm:spPr>
        <a:prstGeom prst="teardrop">
          <a:avLst/>
        </a:prstGeom>
        <a:noFill/>
      </dgm:spPr>
    </dgm:pt>
    <dgm:pt modelId="{7291F4F3-1EE7-4DA5-9945-2BDB8BB6DF14}" type="pres">
      <dgm:prSet presAssocID="{BFF9359E-E9B1-4B73-BACC-2C7988765B16}" presName="iconRect" presStyleLbl="node1" presStyleIdx="2" presStyleCnt="3" custScaleX="182968" custScaleY="18296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"/>
        </a:ext>
      </dgm:extLst>
    </dgm:pt>
    <dgm:pt modelId="{D10C2546-83E9-4D63-9C0E-CEAB56718E16}" type="pres">
      <dgm:prSet presAssocID="{BFF9359E-E9B1-4B73-BACC-2C7988765B16}" presName="spaceRect" presStyleCnt="0"/>
      <dgm:spPr/>
    </dgm:pt>
    <dgm:pt modelId="{2D3AA4CD-88DE-4BAA-9BCF-1DE9D253FCAA}" type="pres">
      <dgm:prSet presAssocID="{BFF9359E-E9B1-4B73-BACC-2C7988765B16}" presName="textRect" presStyleLbl="revTx" presStyleIdx="2" presStyleCnt="3" custLinFactNeighborY="34145">
        <dgm:presLayoutVars>
          <dgm:chMax val="1"/>
          <dgm:chPref val="1"/>
        </dgm:presLayoutVars>
      </dgm:prSet>
      <dgm:spPr/>
    </dgm:pt>
  </dgm:ptLst>
  <dgm:cxnLst>
    <dgm:cxn modelId="{9DFFC12E-9EC7-415F-AF62-C13E19722337}" type="presOf" srcId="{4AF52931-E4CA-4429-AACB-B8747CDB2409}" destId="{D004084F-AAF0-4394-A4B8-1C80AB3016EE}" srcOrd="0" destOrd="0" presId="urn:microsoft.com/office/officeart/2018/5/layout/IconLeafLabelList"/>
    <dgm:cxn modelId="{7F6D8240-3F76-4B70-803C-C0023D804140}" type="presOf" srcId="{81BEB84D-9A77-49C6-9301-B3359FCAC75F}" destId="{4A3CA5A9-4015-4F4C-A300-8CD9B37F28EC}" srcOrd="0" destOrd="0" presId="urn:microsoft.com/office/officeart/2018/5/layout/IconLeafLabel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656B1851-13C8-4201-B702-5947529A0870}" type="presOf" srcId="{C7720856-93F0-4CC7-B7FD-2466914A11D4}" destId="{29BB62C3-8DAE-49E7-A154-FB8CDD20BD56}" srcOrd="0" destOrd="0" presId="urn:microsoft.com/office/officeart/2018/5/layout/IconLeafLabelList"/>
    <dgm:cxn modelId="{888B9FBC-F4A1-4A8B-B703-D87865A65BD0}" type="presOf" srcId="{BFF9359E-E9B1-4B73-BACC-2C7988765B16}" destId="{2D3AA4CD-88DE-4BAA-9BCF-1DE9D253FCAA}" srcOrd="0" destOrd="0" presId="urn:microsoft.com/office/officeart/2018/5/layout/IconLeafLabel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F2044FB-E33A-4D48-99CA-0445F424817E}" type="presParOf" srcId="{29BB62C3-8DAE-49E7-A154-FB8CDD20BD56}" destId="{FDCF1FF3-A522-43E2-ADBB-4D937E5D4C8B}" srcOrd="0" destOrd="0" presId="urn:microsoft.com/office/officeart/2018/5/layout/IconLeafLabelList"/>
    <dgm:cxn modelId="{8EBEBDEA-C728-40C7-A500-45AAE044D48A}" type="presParOf" srcId="{FDCF1FF3-A522-43E2-ADBB-4D937E5D4C8B}" destId="{4404E5A3-F3AE-4794-ABE8-672905731E8A}" srcOrd="0" destOrd="0" presId="urn:microsoft.com/office/officeart/2018/5/layout/IconLeafLabelList"/>
    <dgm:cxn modelId="{210C2635-EFBE-4087-8A06-CBDDD1A40B20}" type="presParOf" srcId="{FDCF1FF3-A522-43E2-ADBB-4D937E5D4C8B}" destId="{66E983A8-4726-42A4-977A-7FF40FC16E6F}" srcOrd="1" destOrd="0" presId="urn:microsoft.com/office/officeart/2018/5/layout/IconLeafLabelList"/>
    <dgm:cxn modelId="{255544D8-259D-4D93-AADB-48214076CE87}" type="presParOf" srcId="{FDCF1FF3-A522-43E2-ADBB-4D937E5D4C8B}" destId="{816F14CD-531F-4A61-BE1E-1AB8218315CD}" srcOrd="2" destOrd="0" presId="urn:microsoft.com/office/officeart/2018/5/layout/IconLeafLabelList"/>
    <dgm:cxn modelId="{75E893F9-4E62-48F2-9C80-C2B211FD72A7}" type="presParOf" srcId="{FDCF1FF3-A522-43E2-ADBB-4D937E5D4C8B}" destId="{D004084F-AAF0-4394-A4B8-1C80AB3016EE}" srcOrd="3" destOrd="0" presId="urn:microsoft.com/office/officeart/2018/5/layout/IconLeafLabelList"/>
    <dgm:cxn modelId="{C861A5A0-34EA-4D31-8AB0-14505D90A258}" type="presParOf" srcId="{29BB62C3-8DAE-49E7-A154-FB8CDD20BD56}" destId="{F18176B8-4648-41E0-BE74-D3A38454740A}" srcOrd="1" destOrd="0" presId="urn:microsoft.com/office/officeart/2018/5/layout/IconLeafLabelList"/>
    <dgm:cxn modelId="{F1025440-F45A-49AD-8ACD-D6CBEFFD176A}" type="presParOf" srcId="{29BB62C3-8DAE-49E7-A154-FB8CDD20BD56}" destId="{852075D9-1865-4DCB-B7BC-419821E8D39E}" srcOrd="2" destOrd="0" presId="urn:microsoft.com/office/officeart/2018/5/layout/IconLeafLabelList"/>
    <dgm:cxn modelId="{4E0D6DED-5324-4EAB-A18D-B82CD8C0B661}" type="presParOf" srcId="{852075D9-1865-4DCB-B7BC-419821E8D39E}" destId="{F7FA26C2-9A7D-456E-A3F1-57C85E3B8944}" srcOrd="0" destOrd="0" presId="urn:microsoft.com/office/officeart/2018/5/layout/IconLeafLabelList"/>
    <dgm:cxn modelId="{C479A7F5-7C12-4315-B942-CBEA9BC48C5B}" type="presParOf" srcId="{852075D9-1865-4DCB-B7BC-419821E8D39E}" destId="{8D027E61-512C-4C5C-B861-C214EB2B7051}" srcOrd="1" destOrd="0" presId="urn:microsoft.com/office/officeart/2018/5/layout/IconLeafLabelList"/>
    <dgm:cxn modelId="{8A7B0371-E017-432F-84B1-A5868FC44181}" type="presParOf" srcId="{852075D9-1865-4DCB-B7BC-419821E8D39E}" destId="{80D50278-A184-474B-BE1F-D445925966D1}" srcOrd="2" destOrd="0" presId="urn:microsoft.com/office/officeart/2018/5/layout/IconLeafLabelList"/>
    <dgm:cxn modelId="{682FF9C3-C79A-4334-AAE6-6960E2F1CC3A}" type="presParOf" srcId="{852075D9-1865-4DCB-B7BC-419821E8D39E}" destId="{4A3CA5A9-4015-4F4C-A300-8CD9B37F28EC}" srcOrd="3" destOrd="0" presId="urn:microsoft.com/office/officeart/2018/5/layout/IconLeafLabelList"/>
    <dgm:cxn modelId="{D0FB4BF6-4142-4C49-9D81-EC1E04A003A7}" type="presParOf" srcId="{29BB62C3-8DAE-49E7-A154-FB8CDD20BD56}" destId="{1226883D-D094-4C40-8CCE-4CC35ABC012F}" srcOrd="3" destOrd="0" presId="urn:microsoft.com/office/officeart/2018/5/layout/IconLeafLabelList"/>
    <dgm:cxn modelId="{73C2163B-A42F-451B-A59A-AD037C1E51A0}" type="presParOf" srcId="{29BB62C3-8DAE-49E7-A154-FB8CDD20BD56}" destId="{AB01B044-5881-4A3A-96FC-B42D55A09448}" srcOrd="4" destOrd="0" presId="urn:microsoft.com/office/officeart/2018/5/layout/IconLeafLabelList"/>
    <dgm:cxn modelId="{1F109E53-B825-44B8-8CE6-F518A007B81B}" type="presParOf" srcId="{AB01B044-5881-4A3A-96FC-B42D55A09448}" destId="{6E502D37-0C18-4C1D-B5B6-1EE0F7480188}" srcOrd="0" destOrd="0" presId="urn:microsoft.com/office/officeart/2018/5/layout/IconLeafLabelList"/>
    <dgm:cxn modelId="{216E2022-AAA0-4710-9842-2FF0FCE38A9B}" type="presParOf" srcId="{AB01B044-5881-4A3A-96FC-B42D55A09448}" destId="{7291F4F3-1EE7-4DA5-9945-2BDB8BB6DF14}" srcOrd="1" destOrd="0" presId="urn:microsoft.com/office/officeart/2018/5/layout/IconLeafLabelList"/>
    <dgm:cxn modelId="{67F22EF7-F70F-4CD6-8168-8782AFA33100}" type="presParOf" srcId="{AB01B044-5881-4A3A-96FC-B42D55A09448}" destId="{D10C2546-83E9-4D63-9C0E-CEAB56718E16}" srcOrd="2" destOrd="0" presId="urn:microsoft.com/office/officeart/2018/5/layout/IconLeafLabelList"/>
    <dgm:cxn modelId="{C4F521B0-CF88-49A3-877D-1D085FB5FCB0}" type="presParOf" srcId="{AB01B044-5881-4A3A-96FC-B42D55A09448}" destId="{2D3AA4CD-88DE-4BAA-9BCF-1DE9D253FC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1" loCatId="cycle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/>
        <a:lstStyle/>
        <a:p>
          <a:pPr rtl="0"/>
          <a:r>
            <a:rPr lang="pt-BR" noProof="0" dirty="0">
              <a:solidFill>
                <a:schemeClr val="bg1"/>
              </a:solidFill>
            </a:rPr>
            <a:t>Valores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</a:endParaRPr>
        </a:p>
      </dgm:t>
    </dgm:pt>
    <dgm:pt modelId="{4E8D2E69-0173-4BD3-B96A-7A9C5DD12B47}">
      <dgm:prSet/>
      <dgm:spPr/>
      <dgm:t>
        <a:bodyPr rtlCol="0"/>
        <a:lstStyle/>
        <a:p>
          <a:pPr rtl="0"/>
          <a:r>
            <a:rPr lang="pt-BR" noProof="0" dirty="0">
              <a:solidFill>
                <a:schemeClr val="bg1"/>
              </a:solidFill>
            </a:rPr>
            <a:t>Superação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</a:endParaRPr>
        </a:p>
      </dgm:t>
    </dgm:pt>
    <dgm:pt modelId="{93A6A030-ABAB-4EFA-B539-0FDB3E07C1EF}">
      <dgm:prSet/>
      <dgm:spPr/>
      <dgm:t>
        <a:bodyPr rtlCol="0"/>
        <a:lstStyle/>
        <a:p>
          <a:pPr rtl="0"/>
          <a:r>
            <a:rPr lang="pt-BR" noProof="0" dirty="0">
              <a:solidFill>
                <a:schemeClr val="bg1"/>
              </a:solidFill>
            </a:rPr>
            <a:t>Dificuldade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 rtlCol="0"/>
        <a:lstStyle/>
        <a:p>
          <a:pPr rtl="0"/>
          <a:r>
            <a:rPr lang="pt-BR" noProof="0" dirty="0">
              <a:solidFill>
                <a:schemeClr val="bg1"/>
              </a:solidFill>
            </a:rPr>
            <a:t>Professores</a:t>
          </a:r>
        </a:p>
      </dgm:t>
    </dgm:pt>
    <dgm:pt modelId="{9D5610C2-0A12-494A-AC46-8DD17C08B09F}" type="parTrans" cxnId="{32E90211-17E0-4DDF-9274-DD3E46D811B8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</a:endParaRPr>
        </a:p>
      </dgm:t>
    </dgm:pt>
    <dgm:pt modelId="{22967A1D-BDE9-4D0A-AB78-7F20721E7F68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660870CA-AA1C-4001-A9B1-BC470B34BF11}" type="pres">
      <dgm:prSet presAssocID="{AAC263CB-8256-4B03-92FE-1622698FB3E9}" presName="dummy" presStyleCnt="0"/>
      <dgm:spPr/>
    </dgm:pt>
    <dgm:pt modelId="{6ECBF5E3-372F-40D1-8262-3C42AD90050B}" type="pres">
      <dgm:prSet presAssocID="{AAC263CB-8256-4B03-92FE-1622698FB3E9}" presName="node" presStyleLbl="revTx" presStyleIdx="0" presStyleCnt="4">
        <dgm:presLayoutVars>
          <dgm:bulletEnabled val="1"/>
        </dgm:presLayoutVars>
      </dgm:prSet>
      <dgm:spPr/>
    </dgm:pt>
    <dgm:pt modelId="{47F95BF2-4284-419C-B2F3-E6C482802D89}" type="pres">
      <dgm:prSet presAssocID="{808B76D0-8EC7-469A-93AC-7A6017188A9D}" presName="sibTrans" presStyleLbl="node1" presStyleIdx="0" presStyleCnt="4"/>
      <dgm:spPr/>
    </dgm:pt>
    <dgm:pt modelId="{32774DA1-BC5B-48DD-BCCF-86A7A2295026}" type="pres">
      <dgm:prSet presAssocID="{4E8D2E69-0173-4BD3-B96A-7A9C5DD12B47}" presName="dummy" presStyleCnt="0"/>
      <dgm:spPr/>
    </dgm:pt>
    <dgm:pt modelId="{B15D1C63-BF69-4994-8B9D-1F6821D95BC2}" type="pres">
      <dgm:prSet presAssocID="{4E8D2E69-0173-4BD3-B96A-7A9C5DD12B47}" presName="node" presStyleLbl="revTx" presStyleIdx="1" presStyleCnt="4">
        <dgm:presLayoutVars>
          <dgm:bulletEnabled val="1"/>
        </dgm:presLayoutVars>
      </dgm:prSet>
      <dgm:spPr/>
    </dgm:pt>
    <dgm:pt modelId="{7569000F-A956-47EA-A969-4661AC406802}" type="pres">
      <dgm:prSet presAssocID="{FEF1E80E-8A9E-4B0A-817C-2A4CFDCF3FB2}" presName="sibTrans" presStyleLbl="node1" presStyleIdx="1" presStyleCnt="4"/>
      <dgm:spPr/>
    </dgm:pt>
    <dgm:pt modelId="{D2AA8E45-BE37-4478-A0FA-17F65557D513}" type="pres">
      <dgm:prSet presAssocID="{93A6A030-ABAB-4EFA-B539-0FDB3E07C1EF}" presName="dummy" presStyleCnt="0"/>
      <dgm:spPr/>
    </dgm:pt>
    <dgm:pt modelId="{E4724251-EF51-4929-BF86-870033DF1ACB}" type="pres">
      <dgm:prSet presAssocID="{93A6A030-ABAB-4EFA-B539-0FDB3E07C1EF}" presName="node" presStyleLbl="revTx" presStyleIdx="2" presStyleCnt="4">
        <dgm:presLayoutVars>
          <dgm:bulletEnabled val="1"/>
        </dgm:presLayoutVars>
      </dgm:prSet>
      <dgm:spPr/>
    </dgm:pt>
    <dgm:pt modelId="{D43AA551-0C05-43C8-9BF9-819F82BFE20C}" type="pres">
      <dgm:prSet presAssocID="{BFE0749E-E343-4A6F-BD09-2810EE6B4BD7}" presName="sibTrans" presStyleLbl="node1" presStyleIdx="2" presStyleCnt="4"/>
      <dgm:spPr/>
    </dgm:pt>
    <dgm:pt modelId="{7ACF83FA-6BA3-4354-AEBD-E5776D2970B0}" type="pres">
      <dgm:prSet presAssocID="{76D56F19-2708-49DB-8F92-D8AC45F23A9A}" presName="dummy" presStyleCnt="0"/>
      <dgm:spPr/>
    </dgm:pt>
    <dgm:pt modelId="{C20DC859-DC51-4B80-8CEB-5A5C09BE6656}" type="pres">
      <dgm:prSet presAssocID="{76D56F19-2708-49DB-8F92-D8AC45F23A9A}" presName="node" presStyleLbl="revTx" presStyleIdx="3" presStyleCnt="4">
        <dgm:presLayoutVars>
          <dgm:bulletEnabled val="1"/>
        </dgm:presLayoutVars>
      </dgm:prSet>
      <dgm:spPr/>
    </dgm:pt>
    <dgm:pt modelId="{F44FE96F-EE64-4955-A49D-015F95733893}" type="pres">
      <dgm:prSet presAssocID="{EC8965A1-F755-4945-8AAC-DCF1F68F011E}" presName="sibTrans" presStyleLbl="node1" presStyleIdx="3" presStyleCnt="4"/>
      <dgm:spPr/>
    </dgm:pt>
  </dgm:ptLst>
  <dgm:cxnLst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763C5224-98D6-4138-8C6E-2EE0625435E0}" type="presOf" srcId="{EC8965A1-F755-4945-8AAC-DCF1F68F011E}" destId="{F44FE96F-EE64-4955-A49D-015F95733893}" srcOrd="0" destOrd="0" presId="urn:microsoft.com/office/officeart/2005/8/layout/cycle1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7C0ED41-8B89-4E71-A8FC-A2A177A507B8}" type="presOf" srcId="{93A6A030-ABAB-4EFA-B539-0FDB3E07C1EF}" destId="{E4724251-EF51-4929-BF86-870033DF1ACB}" srcOrd="0" destOrd="0" presId="urn:microsoft.com/office/officeart/2005/8/layout/cycle1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21416C90-F8A6-494E-8497-75CC37F37BA3}" type="presOf" srcId="{D4503D04-C97E-4622-AE07-D0307CB3B4CA}" destId="{22967A1D-BDE9-4D0A-AB78-7F20721E7F68}" srcOrd="0" destOrd="0" presId="urn:microsoft.com/office/officeart/2005/8/layout/cycle1"/>
    <dgm:cxn modelId="{EABF1793-6A40-4EF8-A78C-912CA8939CF3}" type="presOf" srcId="{AAC263CB-8256-4B03-92FE-1622698FB3E9}" destId="{6ECBF5E3-372F-40D1-8262-3C42AD90050B}" srcOrd="0" destOrd="0" presId="urn:microsoft.com/office/officeart/2005/8/layout/cycle1"/>
    <dgm:cxn modelId="{ABF993B1-36F9-4E05-B066-9F607FE3C104}" type="presOf" srcId="{808B76D0-8EC7-469A-93AC-7A6017188A9D}" destId="{47F95BF2-4284-419C-B2F3-E6C482802D89}" srcOrd="0" destOrd="0" presId="urn:microsoft.com/office/officeart/2005/8/layout/cycle1"/>
    <dgm:cxn modelId="{DEF4E8B3-174B-48A7-AE36-668F6B71AA62}" type="presOf" srcId="{76D56F19-2708-49DB-8F92-D8AC45F23A9A}" destId="{C20DC859-DC51-4B80-8CEB-5A5C09BE6656}" srcOrd="0" destOrd="0" presId="urn:microsoft.com/office/officeart/2005/8/layout/cycle1"/>
    <dgm:cxn modelId="{BB4B07D2-E593-42AA-B6CB-3A6DD4333649}" type="presOf" srcId="{4E8D2E69-0173-4BD3-B96A-7A9C5DD12B47}" destId="{B15D1C63-BF69-4994-8B9D-1F6821D95BC2}" srcOrd="0" destOrd="0" presId="urn:microsoft.com/office/officeart/2005/8/layout/cycle1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1D8D96E4-B141-4F48-9B3E-9F2601DA2BAA}" type="presOf" srcId="{FEF1E80E-8A9E-4B0A-817C-2A4CFDCF3FB2}" destId="{7569000F-A956-47EA-A969-4661AC406802}" srcOrd="0" destOrd="0" presId="urn:microsoft.com/office/officeart/2005/8/layout/cycle1"/>
    <dgm:cxn modelId="{361F0EF2-F346-4F11-B365-FB412EB4C7AD}" type="presOf" srcId="{BFE0749E-E343-4A6F-BD09-2810EE6B4BD7}" destId="{D43AA551-0C05-43C8-9BF9-819F82BFE20C}" srcOrd="0" destOrd="0" presId="urn:microsoft.com/office/officeart/2005/8/layout/cycle1"/>
    <dgm:cxn modelId="{E1F72FF3-B0F3-4D58-A2E1-A49C149E3A65}" type="presParOf" srcId="{22967A1D-BDE9-4D0A-AB78-7F20721E7F68}" destId="{660870CA-AA1C-4001-A9B1-BC470B34BF11}" srcOrd="0" destOrd="0" presId="urn:microsoft.com/office/officeart/2005/8/layout/cycle1"/>
    <dgm:cxn modelId="{D5A1226D-DA15-4039-89C7-F6843DC1A926}" type="presParOf" srcId="{22967A1D-BDE9-4D0A-AB78-7F20721E7F68}" destId="{6ECBF5E3-372F-40D1-8262-3C42AD90050B}" srcOrd="1" destOrd="0" presId="urn:microsoft.com/office/officeart/2005/8/layout/cycle1"/>
    <dgm:cxn modelId="{06510B07-E3C3-4F48-AFC9-A13C4FF8642E}" type="presParOf" srcId="{22967A1D-BDE9-4D0A-AB78-7F20721E7F68}" destId="{47F95BF2-4284-419C-B2F3-E6C482802D89}" srcOrd="2" destOrd="0" presId="urn:microsoft.com/office/officeart/2005/8/layout/cycle1"/>
    <dgm:cxn modelId="{B757F51F-2E47-4F93-880F-6793A93D6B50}" type="presParOf" srcId="{22967A1D-BDE9-4D0A-AB78-7F20721E7F68}" destId="{32774DA1-BC5B-48DD-BCCF-86A7A2295026}" srcOrd="3" destOrd="0" presId="urn:microsoft.com/office/officeart/2005/8/layout/cycle1"/>
    <dgm:cxn modelId="{07C13167-8209-4911-BB2E-0EBE84AF21D7}" type="presParOf" srcId="{22967A1D-BDE9-4D0A-AB78-7F20721E7F68}" destId="{B15D1C63-BF69-4994-8B9D-1F6821D95BC2}" srcOrd="4" destOrd="0" presId="urn:microsoft.com/office/officeart/2005/8/layout/cycle1"/>
    <dgm:cxn modelId="{48576321-3AB2-449C-BAD9-14B91D13E9EF}" type="presParOf" srcId="{22967A1D-BDE9-4D0A-AB78-7F20721E7F68}" destId="{7569000F-A956-47EA-A969-4661AC406802}" srcOrd="5" destOrd="0" presId="urn:microsoft.com/office/officeart/2005/8/layout/cycle1"/>
    <dgm:cxn modelId="{5B6DB4CD-0EC1-4C7D-9ABA-244E0EA191DB}" type="presParOf" srcId="{22967A1D-BDE9-4D0A-AB78-7F20721E7F68}" destId="{D2AA8E45-BE37-4478-A0FA-17F65557D513}" srcOrd="6" destOrd="0" presId="urn:microsoft.com/office/officeart/2005/8/layout/cycle1"/>
    <dgm:cxn modelId="{4292A2B6-A9FF-4420-831A-E7EA27F8BB67}" type="presParOf" srcId="{22967A1D-BDE9-4D0A-AB78-7F20721E7F68}" destId="{E4724251-EF51-4929-BF86-870033DF1ACB}" srcOrd="7" destOrd="0" presId="urn:microsoft.com/office/officeart/2005/8/layout/cycle1"/>
    <dgm:cxn modelId="{A8394B41-BC99-488B-A198-54CF90FBF425}" type="presParOf" srcId="{22967A1D-BDE9-4D0A-AB78-7F20721E7F68}" destId="{D43AA551-0C05-43C8-9BF9-819F82BFE20C}" srcOrd="8" destOrd="0" presId="urn:microsoft.com/office/officeart/2005/8/layout/cycle1"/>
    <dgm:cxn modelId="{179B318E-47C2-486F-B896-B89C74AC3567}" type="presParOf" srcId="{22967A1D-BDE9-4D0A-AB78-7F20721E7F68}" destId="{7ACF83FA-6BA3-4354-AEBD-E5776D2970B0}" srcOrd="9" destOrd="0" presId="urn:microsoft.com/office/officeart/2005/8/layout/cycle1"/>
    <dgm:cxn modelId="{22ED0E4B-9C78-45BB-80A7-7A57C6AFBE61}" type="presParOf" srcId="{22967A1D-BDE9-4D0A-AB78-7F20721E7F68}" destId="{C20DC859-DC51-4B80-8CEB-5A5C09BE6656}" srcOrd="10" destOrd="0" presId="urn:microsoft.com/office/officeart/2005/8/layout/cycle1"/>
    <dgm:cxn modelId="{D44C6042-EA5B-477E-A482-25327495BA61}" type="presParOf" srcId="{22967A1D-BDE9-4D0A-AB78-7F20721E7F68}" destId="{F44FE96F-EE64-4955-A49D-015F95733893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4E5A3-F3AE-4794-ABE8-672905731E8A}">
      <dsp:nvSpPr>
        <dsp:cNvPr id="0" name=""/>
        <dsp:cNvSpPr/>
      </dsp:nvSpPr>
      <dsp:spPr>
        <a:xfrm rot="16200000">
          <a:off x="398766" y="412775"/>
          <a:ext cx="1200937" cy="1200937"/>
        </a:xfrm>
        <a:prstGeom prst="teardrop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E983A8-4726-42A4-977A-7FF40FC16E6F}">
      <dsp:nvSpPr>
        <dsp:cNvPr id="0" name=""/>
        <dsp:cNvSpPr/>
      </dsp:nvSpPr>
      <dsp:spPr>
        <a:xfrm>
          <a:off x="368852" y="382861"/>
          <a:ext cx="1260763" cy="1260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04084F-AAF0-4394-A4B8-1C80AB3016EE}">
      <dsp:nvSpPr>
        <dsp:cNvPr id="0" name=""/>
        <dsp:cNvSpPr/>
      </dsp:nvSpPr>
      <dsp:spPr>
        <a:xfrm>
          <a:off x="14859" y="2370637"/>
          <a:ext cx="196875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noProof="0" dirty="0">
              <a:solidFill>
                <a:schemeClr val="bg1"/>
              </a:solidFill>
            </a:rPr>
            <a:t>Violão</a:t>
          </a:r>
        </a:p>
      </dsp:txBody>
      <dsp:txXfrm>
        <a:off x="14859" y="2370637"/>
        <a:ext cx="1968750" cy="1170000"/>
      </dsp:txXfrm>
    </dsp:sp>
    <dsp:sp modelId="{F7FA26C2-9A7D-456E-A3F1-57C85E3B8944}">
      <dsp:nvSpPr>
        <dsp:cNvPr id="0" name=""/>
        <dsp:cNvSpPr/>
      </dsp:nvSpPr>
      <dsp:spPr>
        <a:xfrm rot="16200000">
          <a:off x="2712047" y="412775"/>
          <a:ext cx="1200937" cy="1200937"/>
        </a:xfrm>
        <a:prstGeom prst="teardrop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027E61-512C-4C5C-B861-C214EB2B7051}">
      <dsp:nvSpPr>
        <dsp:cNvPr id="0" name=""/>
        <dsp:cNvSpPr/>
      </dsp:nvSpPr>
      <dsp:spPr>
        <a:xfrm>
          <a:off x="2682134" y="382861"/>
          <a:ext cx="1260763" cy="1260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CA5A9-4015-4F4C-A300-8CD9B37F28EC}">
      <dsp:nvSpPr>
        <dsp:cNvPr id="0" name=""/>
        <dsp:cNvSpPr/>
      </dsp:nvSpPr>
      <dsp:spPr>
        <a:xfrm>
          <a:off x="2328141" y="2370637"/>
          <a:ext cx="196875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noProof="0" dirty="0">
              <a:solidFill>
                <a:schemeClr val="bg1"/>
              </a:solidFill>
            </a:rPr>
            <a:t>Piano/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noProof="0" dirty="0">
              <a:solidFill>
                <a:schemeClr val="bg1"/>
              </a:solidFill>
            </a:rPr>
            <a:t>Teclado</a:t>
          </a:r>
        </a:p>
      </dsp:txBody>
      <dsp:txXfrm>
        <a:off x="2328141" y="2370637"/>
        <a:ext cx="1968750" cy="1170000"/>
      </dsp:txXfrm>
    </dsp:sp>
    <dsp:sp modelId="{6E502D37-0C18-4C1D-B5B6-1EE0F7480188}">
      <dsp:nvSpPr>
        <dsp:cNvPr id="0" name=""/>
        <dsp:cNvSpPr/>
      </dsp:nvSpPr>
      <dsp:spPr>
        <a:xfrm rot="16200000">
          <a:off x="5025328" y="412775"/>
          <a:ext cx="1200937" cy="1200937"/>
        </a:xfrm>
        <a:prstGeom prst="teardrop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91F4F3-1EE7-4DA5-9945-2BDB8BB6DF14}">
      <dsp:nvSpPr>
        <dsp:cNvPr id="0" name=""/>
        <dsp:cNvSpPr/>
      </dsp:nvSpPr>
      <dsp:spPr>
        <a:xfrm>
          <a:off x="4995415" y="382861"/>
          <a:ext cx="1260763" cy="1260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AA4CD-88DE-4BAA-9BCF-1DE9D253FCAA}">
      <dsp:nvSpPr>
        <dsp:cNvPr id="0" name=""/>
        <dsp:cNvSpPr/>
      </dsp:nvSpPr>
      <dsp:spPr>
        <a:xfrm>
          <a:off x="4641422" y="2370637"/>
          <a:ext cx="196875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noProof="0" dirty="0">
              <a:solidFill>
                <a:schemeClr val="bg1"/>
              </a:solidFill>
            </a:rPr>
            <a:t>Bateria</a:t>
          </a:r>
        </a:p>
      </dsp:txBody>
      <dsp:txXfrm>
        <a:off x="4641422" y="2370637"/>
        <a:ext cx="1968750" cy="117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BF5E3-372F-40D1-8262-3C42AD90050B}">
      <dsp:nvSpPr>
        <dsp:cNvPr id="0" name=""/>
        <dsp:cNvSpPr/>
      </dsp:nvSpPr>
      <dsp:spPr>
        <a:xfrm>
          <a:off x="4283798" y="76609"/>
          <a:ext cx="1240912" cy="1240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solidFill>
                <a:schemeClr val="bg1"/>
              </a:solidFill>
            </a:rPr>
            <a:t>Valores</a:t>
          </a:r>
        </a:p>
      </dsp:txBody>
      <dsp:txXfrm>
        <a:off x="4283798" y="76609"/>
        <a:ext cx="1240912" cy="1240912"/>
      </dsp:txXfrm>
    </dsp:sp>
    <dsp:sp modelId="{47F95BF2-4284-419C-B2F3-E6C482802D89}">
      <dsp:nvSpPr>
        <dsp:cNvPr id="0" name=""/>
        <dsp:cNvSpPr/>
      </dsp:nvSpPr>
      <dsp:spPr>
        <a:xfrm>
          <a:off x="2098339" y="-1519"/>
          <a:ext cx="3504500" cy="3504500"/>
        </a:xfrm>
        <a:prstGeom prst="circularArrow">
          <a:avLst>
            <a:gd name="adj1" fmla="val 6905"/>
            <a:gd name="adj2" fmla="val 465568"/>
            <a:gd name="adj3" fmla="val 548508"/>
            <a:gd name="adj4" fmla="val 20585925"/>
            <a:gd name="adj5" fmla="val 8056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5D1C63-BF69-4994-8B9D-1F6821D95BC2}">
      <dsp:nvSpPr>
        <dsp:cNvPr id="0" name=""/>
        <dsp:cNvSpPr/>
      </dsp:nvSpPr>
      <dsp:spPr>
        <a:xfrm>
          <a:off x="4283798" y="2183939"/>
          <a:ext cx="1240912" cy="1240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solidFill>
                <a:schemeClr val="bg1"/>
              </a:solidFill>
            </a:rPr>
            <a:t>Superação</a:t>
          </a:r>
        </a:p>
      </dsp:txBody>
      <dsp:txXfrm>
        <a:off x="4283798" y="2183939"/>
        <a:ext cx="1240912" cy="1240912"/>
      </dsp:txXfrm>
    </dsp:sp>
    <dsp:sp modelId="{7569000F-A956-47EA-A969-4661AC406802}">
      <dsp:nvSpPr>
        <dsp:cNvPr id="0" name=""/>
        <dsp:cNvSpPr/>
      </dsp:nvSpPr>
      <dsp:spPr>
        <a:xfrm>
          <a:off x="2098339" y="-1519"/>
          <a:ext cx="3504500" cy="3504500"/>
        </a:xfrm>
        <a:prstGeom prst="circularArrow">
          <a:avLst>
            <a:gd name="adj1" fmla="val 6905"/>
            <a:gd name="adj2" fmla="val 465568"/>
            <a:gd name="adj3" fmla="val 5948508"/>
            <a:gd name="adj4" fmla="val 4385925"/>
            <a:gd name="adj5" fmla="val 8056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24251-EF51-4929-BF86-870033DF1ACB}">
      <dsp:nvSpPr>
        <dsp:cNvPr id="0" name=""/>
        <dsp:cNvSpPr/>
      </dsp:nvSpPr>
      <dsp:spPr>
        <a:xfrm>
          <a:off x="2176468" y="2183939"/>
          <a:ext cx="1240912" cy="1240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solidFill>
                <a:schemeClr val="bg1"/>
              </a:solidFill>
            </a:rPr>
            <a:t>Dificuldade</a:t>
          </a:r>
        </a:p>
      </dsp:txBody>
      <dsp:txXfrm>
        <a:off x="2176468" y="2183939"/>
        <a:ext cx="1240912" cy="1240912"/>
      </dsp:txXfrm>
    </dsp:sp>
    <dsp:sp modelId="{D43AA551-0C05-43C8-9BF9-819F82BFE20C}">
      <dsp:nvSpPr>
        <dsp:cNvPr id="0" name=""/>
        <dsp:cNvSpPr/>
      </dsp:nvSpPr>
      <dsp:spPr>
        <a:xfrm>
          <a:off x="2098339" y="-1519"/>
          <a:ext cx="3504500" cy="3504500"/>
        </a:xfrm>
        <a:prstGeom prst="circularArrow">
          <a:avLst>
            <a:gd name="adj1" fmla="val 6905"/>
            <a:gd name="adj2" fmla="val 465568"/>
            <a:gd name="adj3" fmla="val 11348508"/>
            <a:gd name="adj4" fmla="val 9785925"/>
            <a:gd name="adj5" fmla="val 8056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0DC859-DC51-4B80-8CEB-5A5C09BE6656}">
      <dsp:nvSpPr>
        <dsp:cNvPr id="0" name=""/>
        <dsp:cNvSpPr/>
      </dsp:nvSpPr>
      <dsp:spPr>
        <a:xfrm>
          <a:off x="2176468" y="76609"/>
          <a:ext cx="1240912" cy="1240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>
              <a:solidFill>
                <a:schemeClr val="bg1"/>
              </a:solidFill>
            </a:rPr>
            <a:t>Professores</a:t>
          </a:r>
        </a:p>
      </dsp:txBody>
      <dsp:txXfrm>
        <a:off x="2176468" y="76609"/>
        <a:ext cx="1240912" cy="1240912"/>
      </dsp:txXfrm>
    </dsp:sp>
    <dsp:sp modelId="{F44FE96F-EE64-4955-A49D-015F95733893}">
      <dsp:nvSpPr>
        <dsp:cNvPr id="0" name=""/>
        <dsp:cNvSpPr/>
      </dsp:nvSpPr>
      <dsp:spPr>
        <a:xfrm>
          <a:off x="2098339" y="-1519"/>
          <a:ext cx="3504500" cy="3504500"/>
        </a:xfrm>
        <a:prstGeom prst="circularArrow">
          <a:avLst>
            <a:gd name="adj1" fmla="val 6905"/>
            <a:gd name="adj2" fmla="val 465568"/>
            <a:gd name="adj3" fmla="val 16748508"/>
            <a:gd name="adj4" fmla="val 15185925"/>
            <a:gd name="adj5" fmla="val 8056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100367D-80AC-4136-97D8-8262775413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E99127-94A8-43FC-B34E-F44A6BE8A0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516AF-55B1-42A9-9403-BAA412EA7124}" type="datetime1">
              <a:rPr lang="pt-BR" smtClean="0"/>
              <a:t>01/12/2020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F313B7-35A4-4DA8-A64F-D7293DFCCE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D3E2B4-08E3-4997-BF93-F658A9BFB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7BD8E-1C12-4D2C-B252-BA9C3C89D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6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4F570-504F-4D6E-8CF0-2A6994AF37A6}" type="datetime1">
              <a:rPr lang="pt-BR" smtClean="0"/>
              <a:pPr/>
              <a:t>01/12/2020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77DB9-9CEA-45FC-AA29-1550FD21D65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466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56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6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3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57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8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Brickwork-HD-R1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orma livre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orma livre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rma livre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orma livre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 rot="21420000">
            <a:off x="891201" y="662656"/>
            <a:ext cx="9755187" cy="2766528"/>
          </a:xfrm>
        </p:spPr>
        <p:txBody>
          <a:bodyPr rtlCol="0" anchor="b">
            <a:normAutofit/>
          </a:bodyPr>
          <a:lstStyle>
            <a:lvl1pPr algn="r">
              <a:defRPr sz="8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 rot="21420000">
            <a:off x="983062" y="3505209"/>
            <a:ext cx="9755187" cy="550333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 rtlCol="0"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D16E3843-3A7F-4A77-8554-B924649ABA6C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 rtlCol="0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trela de 5 pontas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106333"/>
            <a:ext cx="10394708" cy="58884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780" y="4702923"/>
            <a:ext cx="10394728" cy="682472"/>
          </a:xfrm>
        </p:spPr>
        <p:txBody>
          <a:bodyPr rtlCol="0"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55E93-3466-4988-8BA5-CC6E512F6F9C}" type="datetime1">
              <a:rPr lang="pt-BR" noProof="0" smtClean="0"/>
              <a:t>01/12/2020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6902" cy="3194903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779" y="4106333"/>
            <a:ext cx="10394729" cy="127360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2E5AB-B7E3-4507-AFF9-216F79146637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21732" y="685800"/>
            <a:ext cx="9525020" cy="2916704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550264" y="3610032"/>
            <a:ext cx="8667956" cy="37776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4106334"/>
            <a:ext cx="10396882" cy="126825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6ED932-ED3F-464C-AE17-7D1D1AADF258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723854"/>
            <a:ext cx="10394707" cy="2511835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4247468"/>
            <a:ext cx="10394707" cy="114064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048D5-78ED-4A30-8B73-6BFABC22F6E8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394706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802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234622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234621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70380" y="206339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770380" y="2639658"/>
            <a:ext cx="3310128" cy="273492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3B359-6689-4C24-98E2-A195DB42E2DF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9184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91840" y="4389287"/>
            <a:ext cx="3310128" cy="98529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237410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235999" y="4389286"/>
            <a:ext cx="3310128" cy="9853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68944" y="3813025"/>
            <a:ext cx="33101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768819" y="4389284"/>
            <a:ext cx="3310128" cy="9853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B16B2-69EC-444C-8663-CED8AEB6C92C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vertical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2063396"/>
            <a:ext cx="10394707" cy="331119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C763FE-04B4-4EAE-A290-AEFE75AF0C6A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15862" y="685800"/>
            <a:ext cx="2264646" cy="4688785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vertical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685800" y="685800"/>
            <a:ext cx="7904431" cy="4688785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AFF8-1B46-414E-8A0E-1366EB692375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7630-7B34-43E9-AFFC-6AFE59F787D1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4707" cy="3193487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3742267"/>
            <a:ext cx="10394707" cy="16396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FAC7A6-996C-4B1C-9066-0CB573E5131A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6882" cy="115814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5088714" cy="3311189"/>
          </a:xfrm>
        </p:spPr>
        <p:txBody>
          <a:bodyPr rtlCol="0" anchor="t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3" name="Espaço reservado para conteúdo 3"/>
          <p:cNvSpPr>
            <a:spLocks noGrp="1"/>
          </p:cNvSpPr>
          <p:nvPr>
            <p:ph sz="quarter" idx="14" hasCustomPrompt="1"/>
          </p:nvPr>
        </p:nvSpPr>
        <p:spPr>
          <a:xfrm>
            <a:off x="5993971" y="2063396"/>
            <a:ext cx="5086538" cy="3311189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EB78E-BA03-44F9-B90E-7B0B03E3AF1C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85800"/>
            <a:ext cx="10394707" cy="115814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8356" y="2063396"/>
            <a:ext cx="4856158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conteúdo 3"/>
          <p:cNvSpPr>
            <a:spLocks noGrp="1"/>
          </p:cNvSpPr>
          <p:nvPr>
            <p:ph sz="quarter" idx="13" hasCustomPrompt="1"/>
          </p:nvPr>
        </p:nvSpPr>
        <p:spPr>
          <a:xfrm>
            <a:off x="685802" y="2861733"/>
            <a:ext cx="5088712" cy="2512852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8191" y="2063396"/>
            <a:ext cx="4864491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conteúdo 5"/>
          <p:cNvSpPr>
            <a:spLocks noGrp="1"/>
          </p:cNvSpPr>
          <p:nvPr>
            <p:ph sz="quarter" idx="14" hasCustomPrompt="1"/>
          </p:nvPr>
        </p:nvSpPr>
        <p:spPr>
          <a:xfrm>
            <a:off x="5993969" y="2861733"/>
            <a:ext cx="5088713" cy="2512852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628450-A057-41ED-B265-347DAE11340C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959887-D048-475F-AB05-BA12CBFE66E7}" type="datetime1">
              <a:rPr lang="pt-BR" noProof="0" smtClean="0"/>
              <a:t>01/12/2020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2ACE7D-06DD-49C0-B0E7-5CB99882736A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643" y="685800"/>
            <a:ext cx="4126860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quarter" idx="13" hasCustomPrompt="1"/>
          </p:nvPr>
        </p:nvSpPr>
        <p:spPr>
          <a:xfrm>
            <a:off x="5046132" y="685800"/>
            <a:ext cx="6034375" cy="468878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93642" y="2709052"/>
            <a:ext cx="4126861" cy="266553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085A2B-7B5F-46DA-A5B4-6FC7FC7FC8B4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6345302" cy="2023252"/>
          </a:xfr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1" y="2709052"/>
            <a:ext cx="6345301" cy="236248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185BD-B635-43BB-BB0A-D1829BBE8F49}" type="datetime1">
              <a:rPr lang="pt-BR" noProof="0" smtClean="0"/>
              <a:t>01/12/2020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Brickwork-HD-R1a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tângulo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orma livre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tângulo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5DA87B36-59D2-44FD-91D3-E1094A88ECD3}" type="datetime1">
              <a:rPr lang="pt-BR" noProof="0" smtClean="0"/>
              <a:t>01/12/2020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eg"/><Relationship Id="rId10" Type="http://schemas.microsoft.com/office/2007/relationships/diagramDrawing" Target="../diagrams/drawing1.xml"/><Relationship Id="rId4" Type="http://schemas.openxmlformats.org/officeDocument/2006/relationships/image" Target="../media/image3.jpe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3.jpe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42D1525B-4547-4D1B-9851-1E544B2AF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tângulo 24">
            <a:extLst>
              <a:ext uri="{FF2B5EF4-FFF2-40B4-BE49-F238E27FC236}">
                <a16:creationId xmlns:a16="http://schemas.microsoft.com/office/drawing/2014/main" id="{BD4EAD20-33A5-46F5-A616-E1A84F3F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27D09F-2F1E-4DAD-B786-189E47A2A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547" y="4716401"/>
            <a:ext cx="10805790" cy="1073627"/>
          </a:xfrm>
        </p:spPr>
        <p:txBody>
          <a:bodyPr rtlCol="0">
            <a:noAutofit/>
          </a:bodyPr>
          <a:lstStyle/>
          <a:p>
            <a:pPr algn="ctr" rtl="0"/>
            <a:r>
              <a:rPr lang="pt-BR" sz="5200" dirty="0"/>
              <a:t>A música e uma história</a:t>
            </a:r>
          </a:p>
        </p:txBody>
      </p:sp>
      <p:sp>
        <p:nvSpPr>
          <p:cNvPr id="27" name="Estrela de 5 pontas 31">
            <a:extLst>
              <a:ext uri="{FF2B5EF4-FFF2-40B4-BE49-F238E27FC236}">
                <a16:creationId xmlns:a16="http://schemas.microsoft.com/office/drawing/2014/main" id="{ADCCECA8-1C81-4A56-B427-3863A2F34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96823-18E9-4FD7-A8FB-A5248AAB3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957" y="5790868"/>
            <a:ext cx="10792448" cy="562506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Nicolas Ruiz Nogueira Xavier 01202048 1ADSa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F7699AD-901F-4BB3-B188-BA6FACB7E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Piano">
            <a:extLst>
              <a:ext uri="{FF2B5EF4-FFF2-40B4-BE49-F238E27FC236}">
                <a16:creationId xmlns:a16="http://schemas.microsoft.com/office/drawing/2014/main" id="{1408D6ED-00BD-4F1D-9B16-DF0CD8E63D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 rot="21600000">
            <a:off x="691547" y="691546"/>
            <a:ext cx="10805789" cy="2874505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995B1FF-4519-489E-98AD-9BF76D7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84D9E6E-1488-4C48-96E2-5AD22DB15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259A489D-D09D-415E-86FC-38C9FDE7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Espaço reservado para conteúdo 4" descr="Violão">
            <a:extLst>
              <a:ext uri="{FF2B5EF4-FFF2-40B4-BE49-F238E27FC236}">
                <a16:creationId xmlns:a16="http://schemas.microsoft.com/office/drawing/2014/main" id="{150CE2A5-651E-4827-9FE3-B4DD9A8631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3391" y="234347"/>
            <a:ext cx="3680817" cy="5903415"/>
          </a:xfrm>
          <a:prstGeom prst="rect">
            <a:avLst/>
          </a:prstGeom>
          <a:ln>
            <a:noFill/>
          </a:ln>
        </p:spPr>
      </p:pic>
      <p:sp>
        <p:nvSpPr>
          <p:cNvPr id="17" name="Forma livre 9">
            <a:extLst>
              <a:ext uri="{FF2B5EF4-FFF2-40B4-BE49-F238E27FC236}">
                <a16:creationId xmlns:a16="http://schemas.microsoft.com/office/drawing/2014/main" id="{519759D8-4786-4286-B5C6-BA530F88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36BB43D-3044-4A61-A858-BB2E2A3C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7554139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7" y="690478"/>
            <a:ext cx="6625031" cy="13680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dirty="0">
                <a:solidFill>
                  <a:schemeClr val="bg1"/>
                </a:solidFill>
              </a:rPr>
              <a:t>Instrumentos Favoritos</a:t>
            </a:r>
          </a:p>
        </p:txBody>
      </p:sp>
      <p:graphicFrame>
        <p:nvGraphicFramePr>
          <p:cNvPr id="11" name="Espaço reservado para conteúdo 8" descr="Ícones de SmartArt">
            <a:extLst>
              <a:ext uri="{FF2B5EF4-FFF2-40B4-BE49-F238E27FC236}">
                <a16:creationId xmlns:a16="http://schemas.microsoft.com/office/drawing/2014/main" id="{A69EFAEB-7803-4570-BF4F-2A2B33D063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30752502"/>
              </p:ext>
            </p:extLst>
          </p:nvPr>
        </p:nvGraphicFramePr>
        <p:xfrm>
          <a:off x="444106" y="2063750"/>
          <a:ext cx="6625032" cy="354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992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>
            <a:extLst>
              <a:ext uri="{FF2B5EF4-FFF2-40B4-BE49-F238E27FC236}">
                <a16:creationId xmlns:a16="http://schemas.microsoft.com/office/drawing/2014/main" id="{0B973B8B-2EBF-4FD2-8C3E-AEE09A6F5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65EA80E6-CA50-4A41-AF47-BFAB29EFC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orma livre 9">
            <a:extLst>
              <a:ext uri="{FF2B5EF4-FFF2-40B4-BE49-F238E27FC236}">
                <a16:creationId xmlns:a16="http://schemas.microsoft.com/office/drawing/2014/main" id="{0E06742D-F338-4339-913D-701F85793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ACA667E-B49F-44D8-B914-85FAAC69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400" dirty="0">
                <a:solidFill>
                  <a:srgbClr val="FFFFFF"/>
                </a:solidFill>
              </a:rPr>
              <a:t>A história da Música na minha vida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1320FB7-C391-40CC-9820-ADD48FD55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40097" y="685800"/>
            <a:ext cx="5879838" cy="5146589"/>
          </a:xfrm>
        </p:spPr>
        <p:txBody>
          <a:bodyPr>
            <a:normAutofit/>
          </a:bodyPr>
          <a:lstStyle/>
          <a:p>
            <a:r>
              <a:rPr lang="pt-BR" sz="3600" dirty="0"/>
              <a:t>Família </a:t>
            </a:r>
          </a:p>
          <a:p>
            <a:r>
              <a:rPr lang="pt-BR" sz="3600" dirty="0"/>
              <a:t>Amigos</a:t>
            </a:r>
          </a:p>
          <a:p>
            <a:r>
              <a:rPr lang="pt-BR" sz="3600" dirty="0"/>
              <a:t>Igreja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5589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 descr="Planilha de música">
            <a:extLst>
              <a:ext uri="{FF2B5EF4-FFF2-40B4-BE49-F238E27FC236}">
                <a16:creationId xmlns:a16="http://schemas.microsoft.com/office/drawing/2014/main" id="{150CE2A5-651E-4827-9FE3-B4DD9A8631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tângulo 10">
            <a:extLst>
              <a:ext uri="{FF2B5EF4-FFF2-40B4-BE49-F238E27FC236}">
                <a16:creationId xmlns:a16="http://schemas.microsoft.com/office/drawing/2014/main" id="{522A3B49-07A4-4A7B-A39D-DC5ED0FFD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4300962" y="605592"/>
            <a:ext cx="8044106" cy="5638800"/>
          </a:xfrm>
          <a:custGeom>
            <a:avLst/>
            <a:gdLst/>
            <a:ahLst/>
            <a:cxnLst/>
            <a:rect l="l" t="t" r="r" b="b"/>
            <a:pathLst>
              <a:path w="8044106" h="5638800">
                <a:moveTo>
                  <a:pt x="8044106" y="0"/>
                </a:moveTo>
                <a:lnTo>
                  <a:pt x="7748589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677415" y="1010443"/>
            <a:ext cx="6851126" cy="1151965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chemeClr val="bg1"/>
                </a:solidFill>
              </a:rPr>
              <a:t>Paisagens sonoras</a:t>
            </a:r>
          </a:p>
        </p:txBody>
      </p:sp>
      <p:graphicFrame>
        <p:nvGraphicFramePr>
          <p:cNvPr id="6" name="Espaço reservado para conteúdo 2" descr="Smart Art">
            <a:extLst>
              <a:ext uri="{FF2B5EF4-FFF2-40B4-BE49-F238E27FC236}">
                <a16:creationId xmlns:a16="http://schemas.microsoft.com/office/drawing/2014/main" id="{EF55FACC-BA2B-4481-BDCC-AA2BB41EAB6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97866822"/>
              </p:ext>
            </p:extLst>
          </p:nvPr>
        </p:nvGraphicFramePr>
        <p:xfrm>
          <a:off x="4532673" y="2477730"/>
          <a:ext cx="7701180" cy="350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2587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6FBDB6D-C867-4B7E-98CA-AAB660F0C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orma livre 11">
            <a:extLst>
              <a:ext uri="{FF2B5EF4-FFF2-40B4-BE49-F238E27FC236}">
                <a16:creationId xmlns:a16="http://schemas.microsoft.com/office/drawing/2014/main" id="{5EF97233-7CDB-4FD4-811B-61312619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67AB86AF-A175-42C9-8DBA-236F5945A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orma livre 25">
            <a:extLst>
              <a:ext uri="{FF2B5EF4-FFF2-40B4-BE49-F238E27FC236}">
                <a16:creationId xmlns:a16="http://schemas.microsoft.com/office/drawing/2014/main" id="{23475548-9413-4CE3-949D-A4EE4CD0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orma livre 14">
            <a:extLst>
              <a:ext uri="{FF2B5EF4-FFF2-40B4-BE49-F238E27FC236}">
                <a16:creationId xmlns:a16="http://schemas.microsoft.com/office/drawing/2014/main" id="{A3F0B377-147D-4F91-9886-741D879A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Estrela de 5 pontas 24">
            <a:extLst>
              <a:ext uri="{FF2B5EF4-FFF2-40B4-BE49-F238E27FC236}">
                <a16:creationId xmlns:a16="http://schemas.microsoft.com/office/drawing/2014/main" id="{6EDCE5C8-BF06-4560-947E-C278071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75378EE-FE3D-4551-A94E-776CFE4D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EF177991-0C3B-4122-AB91-00BA089B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6" name="Forma Livre 5">
            <a:extLst>
              <a:ext uri="{FF2B5EF4-FFF2-40B4-BE49-F238E27FC236}">
                <a16:creationId xmlns:a16="http://schemas.microsoft.com/office/drawing/2014/main" id="{628835F9-198F-4A96-BF64-262FAD1E5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9C5523-8FCF-4E66-94E3-5F1C55AF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55" y="1304459"/>
            <a:ext cx="3326650" cy="9632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Por fim: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B48F305-14E4-4907-9C20-EAA8E95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0465D16-3079-43DA-B7E7-59869074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0BD2166-8817-4385-9D91-5F543992A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Violino">
            <a:extLst>
              <a:ext uri="{FF2B5EF4-FFF2-40B4-BE49-F238E27FC236}">
                <a16:creationId xmlns:a16="http://schemas.microsoft.com/office/drawing/2014/main" id="{9B705401-F51B-4B01-9DD2-FC03D4F5DE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321367" y="684680"/>
            <a:ext cx="6174771" cy="5482657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0D05F2-F0CA-4B61-B2F8-4908C04D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490" y="2267713"/>
            <a:ext cx="3600677" cy="3120399"/>
          </a:xfrm>
        </p:spPr>
        <p:txBody>
          <a:bodyPr rtlCol="0"/>
          <a:lstStyle/>
          <a:p>
            <a:pPr rtl="0"/>
            <a:r>
              <a:rPr lang="pt-BR" dirty="0"/>
              <a:t>Agradecimentos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Professores </a:t>
            </a:r>
          </a:p>
          <a:p>
            <a:pPr rtl="0"/>
            <a:r>
              <a:rPr lang="pt-BR" dirty="0"/>
              <a:t>Deus e Família</a:t>
            </a:r>
          </a:p>
        </p:txBody>
      </p:sp>
    </p:spTree>
    <p:extLst>
      <p:ext uri="{BB962C8B-B14F-4D97-AF65-F5344CB8AC3E}">
        <p14:creationId xmlns:p14="http://schemas.microsoft.com/office/powerpoint/2010/main" val="1643016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&#10;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700A91-53C3-470F-BB93-E76B726C15F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68C62A6-95A4-4DDC-9D4F-FF5C972F4E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452741-975E-49BC-A72F-CF13CB9BE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evento principal música</Template>
  <TotalTime>13</TotalTime>
  <Words>47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Evento Principal
</vt:lpstr>
      <vt:lpstr>A música e uma história</vt:lpstr>
      <vt:lpstr>Instrumentos Favoritos</vt:lpstr>
      <vt:lpstr>A história da Música na minha vida</vt:lpstr>
      <vt:lpstr>Paisagens sonoras</vt:lpstr>
      <vt:lpstr>Por fim: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música e uma história</dc:title>
  <dc:creator>Nicolas Ruiz</dc:creator>
  <cp:lastModifiedBy>Nicolas Ruiz</cp:lastModifiedBy>
  <cp:revision>2</cp:revision>
  <dcterms:created xsi:type="dcterms:W3CDTF">2020-12-01T03:08:41Z</dcterms:created>
  <dcterms:modified xsi:type="dcterms:W3CDTF">2020-12-01T03:22:07Z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