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9C8C3-9B8B-423D-AD5F-A0963E63FF6A}" v="31" dt="2022-04-15T20:31:23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ícolas Parisotto" userId="f33cf624ca29a1ad" providerId="LiveId" clId="{E4D9C8C3-9B8B-423D-AD5F-A0963E63FF6A}"/>
    <pc:docChg chg="undo custSel modSld">
      <pc:chgData name="Nícolas Parisotto" userId="f33cf624ca29a1ad" providerId="LiveId" clId="{E4D9C8C3-9B8B-423D-AD5F-A0963E63FF6A}" dt="2022-04-19T02:01:16.956" v="579" actId="6549"/>
      <pc:docMkLst>
        <pc:docMk/>
      </pc:docMkLst>
      <pc:sldChg chg="addSp delSp modSp mod">
        <pc:chgData name="Nícolas Parisotto" userId="f33cf624ca29a1ad" providerId="LiveId" clId="{E4D9C8C3-9B8B-423D-AD5F-A0963E63FF6A}" dt="2022-04-19T02:01:16.956" v="579" actId="6549"/>
        <pc:sldMkLst>
          <pc:docMk/>
          <pc:sldMk cId="2907000889" sldId="256"/>
        </pc:sldMkLst>
        <pc:spChg chg="del">
          <ac:chgData name="Nícolas Parisotto" userId="f33cf624ca29a1ad" providerId="LiveId" clId="{E4D9C8C3-9B8B-423D-AD5F-A0963E63FF6A}" dt="2022-04-15T20:05:56.721" v="1" actId="478"/>
          <ac:spMkLst>
            <pc:docMk/>
            <pc:sldMk cId="2907000889" sldId="256"/>
            <ac:spMk id="2" creationId="{06F59825-BCC3-4931-BD41-D90DF6725CDE}"/>
          </ac:spMkLst>
        </pc:spChg>
        <pc:spChg chg="del">
          <ac:chgData name="Nícolas Parisotto" userId="f33cf624ca29a1ad" providerId="LiveId" clId="{E4D9C8C3-9B8B-423D-AD5F-A0963E63FF6A}" dt="2022-04-15T20:05:48.786" v="0" actId="478"/>
          <ac:spMkLst>
            <pc:docMk/>
            <pc:sldMk cId="2907000889" sldId="256"/>
            <ac:spMk id="3" creationId="{775DFA17-4066-4191-B82C-A450E9865042}"/>
          </ac:spMkLst>
        </pc:spChg>
        <pc:spChg chg="add del mod">
          <ac:chgData name="Nícolas Parisotto" userId="f33cf624ca29a1ad" providerId="LiveId" clId="{E4D9C8C3-9B8B-423D-AD5F-A0963E63FF6A}" dt="2022-04-15T20:05:59.872" v="2" actId="478"/>
          <ac:spMkLst>
            <pc:docMk/>
            <pc:sldMk cId="2907000889" sldId="256"/>
            <ac:spMk id="5" creationId="{9056BE9E-F90C-4081-BCDD-3C3B3D8A98B4}"/>
          </ac:spMkLst>
        </pc:spChg>
        <pc:spChg chg="add mod">
          <ac:chgData name="Nícolas Parisotto" userId="f33cf624ca29a1ad" providerId="LiveId" clId="{E4D9C8C3-9B8B-423D-AD5F-A0963E63FF6A}" dt="2022-04-15T20:17:34.897" v="261" actId="255"/>
          <ac:spMkLst>
            <pc:docMk/>
            <pc:sldMk cId="2907000889" sldId="256"/>
            <ac:spMk id="6" creationId="{8EA5BAD9-D128-420D-AC15-89610C8714E8}"/>
          </ac:spMkLst>
        </pc:spChg>
        <pc:spChg chg="add mod">
          <ac:chgData name="Nícolas Parisotto" userId="f33cf624ca29a1ad" providerId="LiveId" clId="{E4D9C8C3-9B8B-423D-AD5F-A0963E63FF6A}" dt="2022-04-15T20:17:34.897" v="261" actId="255"/>
          <ac:spMkLst>
            <pc:docMk/>
            <pc:sldMk cId="2907000889" sldId="256"/>
            <ac:spMk id="7" creationId="{3DD803F6-E3A1-4F12-B903-C98203443EB5}"/>
          </ac:spMkLst>
        </pc:spChg>
        <pc:spChg chg="add del mod">
          <ac:chgData name="Nícolas Parisotto" userId="f33cf624ca29a1ad" providerId="LiveId" clId="{E4D9C8C3-9B8B-423D-AD5F-A0963E63FF6A}" dt="2022-04-15T20:14:48.461" v="206" actId="478"/>
          <ac:spMkLst>
            <pc:docMk/>
            <pc:sldMk cId="2907000889" sldId="256"/>
            <ac:spMk id="8" creationId="{83CC3AFF-E21D-43C9-B405-68ABFC5F9D1E}"/>
          </ac:spMkLst>
        </pc:spChg>
        <pc:spChg chg="add mod">
          <ac:chgData name="Nícolas Parisotto" userId="f33cf624ca29a1ad" providerId="LiveId" clId="{E4D9C8C3-9B8B-423D-AD5F-A0963E63FF6A}" dt="2022-04-15T20:17:34.897" v="261" actId="255"/>
          <ac:spMkLst>
            <pc:docMk/>
            <pc:sldMk cId="2907000889" sldId="256"/>
            <ac:spMk id="9" creationId="{21D44ECA-7471-4A45-A91C-B4D631F10872}"/>
          </ac:spMkLst>
        </pc:spChg>
        <pc:spChg chg="add mod">
          <ac:chgData name="Nícolas Parisotto" userId="f33cf624ca29a1ad" providerId="LiveId" clId="{E4D9C8C3-9B8B-423D-AD5F-A0963E63FF6A}" dt="2022-04-15T20:17:34.897" v="261" actId="255"/>
          <ac:spMkLst>
            <pc:docMk/>
            <pc:sldMk cId="2907000889" sldId="256"/>
            <ac:spMk id="10" creationId="{845E5DD1-C594-47F1-8164-EB1465384573}"/>
          </ac:spMkLst>
        </pc:spChg>
        <pc:spChg chg="add del mod">
          <ac:chgData name="Nícolas Parisotto" userId="f33cf624ca29a1ad" providerId="LiveId" clId="{E4D9C8C3-9B8B-423D-AD5F-A0963E63FF6A}" dt="2022-04-15T20:17:21.990" v="258" actId="478"/>
          <ac:spMkLst>
            <pc:docMk/>
            <pc:sldMk cId="2907000889" sldId="256"/>
            <ac:spMk id="11" creationId="{9B907170-7E01-49B5-ACC3-ED4B1C074CAC}"/>
          </ac:spMkLst>
        </pc:spChg>
        <pc:spChg chg="add del mod">
          <ac:chgData name="Nícolas Parisotto" userId="f33cf624ca29a1ad" providerId="LiveId" clId="{E4D9C8C3-9B8B-423D-AD5F-A0963E63FF6A}" dt="2022-04-15T20:18:44.074" v="270" actId="478"/>
          <ac:spMkLst>
            <pc:docMk/>
            <pc:sldMk cId="2907000889" sldId="256"/>
            <ac:spMk id="12" creationId="{18996D69-71EC-4C22-BFE4-2892FFDFB958}"/>
          </ac:spMkLst>
        </pc:spChg>
        <pc:spChg chg="add del mod">
          <ac:chgData name="Nícolas Parisotto" userId="f33cf624ca29a1ad" providerId="LiveId" clId="{E4D9C8C3-9B8B-423D-AD5F-A0963E63FF6A}" dt="2022-04-15T20:18:51.102" v="271" actId="20577"/>
          <ac:spMkLst>
            <pc:docMk/>
            <pc:sldMk cId="2907000889" sldId="256"/>
            <ac:spMk id="13" creationId="{2545BD5C-C1B7-4E2B-A689-8F5C55681D72}"/>
          </ac:spMkLst>
        </pc:spChg>
        <pc:spChg chg="add del mod">
          <ac:chgData name="Nícolas Parisotto" userId="f33cf624ca29a1ad" providerId="LiveId" clId="{E4D9C8C3-9B8B-423D-AD5F-A0963E63FF6A}" dt="2022-04-15T20:18:55.690" v="272" actId="20577"/>
          <ac:spMkLst>
            <pc:docMk/>
            <pc:sldMk cId="2907000889" sldId="256"/>
            <ac:spMk id="14" creationId="{DD697505-03CA-4B6A-AC41-81C6D68B1932}"/>
          </ac:spMkLst>
        </pc:spChg>
        <pc:spChg chg="add mod">
          <ac:chgData name="Nícolas Parisotto" userId="f33cf624ca29a1ad" providerId="LiveId" clId="{E4D9C8C3-9B8B-423D-AD5F-A0963E63FF6A}" dt="2022-04-15T20:24:19.847" v="346" actId="6549"/>
          <ac:spMkLst>
            <pc:docMk/>
            <pc:sldMk cId="2907000889" sldId="256"/>
            <ac:spMk id="37" creationId="{5A7DAC3F-5E01-45C1-BC2E-3D65E56805DB}"/>
          </ac:spMkLst>
        </pc:spChg>
        <pc:spChg chg="add del mod">
          <ac:chgData name="Nícolas Parisotto" userId="f33cf624ca29a1ad" providerId="LiveId" clId="{E4D9C8C3-9B8B-423D-AD5F-A0963E63FF6A}" dt="2022-04-15T20:24:05.310" v="338" actId="478"/>
          <ac:spMkLst>
            <pc:docMk/>
            <pc:sldMk cId="2907000889" sldId="256"/>
            <ac:spMk id="38" creationId="{FF945A4F-08FA-48D2-8457-CB0C9C0D55B5}"/>
          </ac:spMkLst>
        </pc:spChg>
        <pc:spChg chg="add mod">
          <ac:chgData name="Nícolas Parisotto" userId="f33cf624ca29a1ad" providerId="LiveId" clId="{E4D9C8C3-9B8B-423D-AD5F-A0963E63FF6A}" dt="2022-04-15T20:24:32.157" v="353" actId="20577"/>
          <ac:spMkLst>
            <pc:docMk/>
            <pc:sldMk cId="2907000889" sldId="256"/>
            <ac:spMk id="39" creationId="{C1029060-7321-415E-A9FB-C516D373D663}"/>
          </ac:spMkLst>
        </pc:spChg>
        <pc:graphicFrameChg chg="add mod modGraphic">
          <ac:chgData name="Nícolas Parisotto" userId="f33cf624ca29a1ad" providerId="LiveId" clId="{E4D9C8C3-9B8B-423D-AD5F-A0963E63FF6A}" dt="2022-04-19T02:01:16.956" v="579" actId="6549"/>
          <ac:graphicFrameMkLst>
            <pc:docMk/>
            <pc:sldMk cId="2907000889" sldId="256"/>
            <ac:graphicFrameMk id="46" creationId="{18C1C129-2C3F-42BE-8A88-58B26D89C1F5}"/>
          </ac:graphicFrameMkLst>
        </pc:graphicFrameChg>
        <pc:graphicFrameChg chg="add mod modGraphic">
          <ac:chgData name="Nícolas Parisotto" userId="f33cf624ca29a1ad" providerId="LiveId" clId="{E4D9C8C3-9B8B-423D-AD5F-A0963E63FF6A}" dt="2022-04-19T01:11:48.924" v="503" actId="207"/>
          <ac:graphicFrameMkLst>
            <pc:docMk/>
            <pc:sldMk cId="2907000889" sldId="256"/>
            <ac:graphicFrameMk id="47" creationId="{755DB807-C71B-4F31-A605-62171DDBB169}"/>
          </ac:graphicFrameMkLst>
        </pc:graphicFrameChg>
        <pc:cxnChg chg="add mod">
          <ac:chgData name="Nícolas Parisotto" userId="f33cf624ca29a1ad" providerId="LiveId" clId="{E4D9C8C3-9B8B-423D-AD5F-A0963E63FF6A}" dt="2022-04-15T20:21:48.190" v="274" actId="14100"/>
          <ac:cxnSpMkLst>
            <pc:docMk/>
            <pc:sldMk cId="2907000889" sldId="256"/>
            <ac:cxnSpMk id="16" creationId="{5242B11F-5571-44E4-805E-B663E4597D1D}"/>
          </ac:cxnSpMkLst>
        </pc:cxnChg>
        <pc:cxnChg chg="add mod">
          <ac:chgData name="Nícolas Parisotto" userId="f33cf624ca29a1ad" providerId="LiveId" clId="{E4D9C8C3-9B8B-423D-AD5F-A0963E63FF6A}" dt="2022-04-15T20:21:55.204" v="277" actId="14100"/>
          <ac:cxnSpMkLst>
            <pc:docMk/>
            <pc:sldMk cId="2907000889" sldId="256"/>
            <ac:cxnSpMk id="18" creationId="{29006DA0-087A-4416-BBC9-3054B3B93D32}"/>
          </ac:cxnSpMkLst>
        </pc:cxnChg>
        <pc:cxnChg chg="add mod">
          <ac:chgData name="Nícolas Parisotto" userId="f33cf624ca29a1ad" providerId="LiveId" clId="{E4D9C8C3-9B8B-423D-AD5F-A0963E63FF6A}" dt="2022-04-15T20:22:00.861" v="280" actId="14100"/>
          <ac:cxnSpMkLst>
            <pc:docMk/>
            <pc:sldMk cId="2907000889" sldId="256"/>
            <ac:cxnSpMk id="21" creationId="{1A64BAFC-823D-47C9-A629-A9943011EDF2}"/>
          </ac:cxnSpMkLst>
        </pc:cxnChg>
        <pc:cxnChg chg="add mod">
          <ac:chgData name="Nícolas Parisotto" userId="f33cf624ca29a1ad" providerId="LiveId" clId="{E4D9C8C3-9B8B-423D-AD5F-A0963E63FF6A}" dt="2022-04-15T20:22:13.742" v="283" actId="14100"/>
          <ac:cxnSpMkLst>
            <pc:docMk/>
            <pc:sldMk cId="2907000889" sldId="256"/>
            <ac:cxnSpMk id="24" creationId="{BBC7AF0F-698F-47A3-845F-A5D10B314514}"/>
          </ac:cxnSpMkLst>
        </pc:cxnChg>
        <pc:cxnChg chg="add mod">
          <ac:chgData name="Nícolas Parisotto" userId="f33cf624ca29a1ad" providerId="LiveId" clId="{E4D9C8C3-9B8B-423D-AD5F-A0963E63FF6A}" dt="2022-04-15T20:22:28.750" v="289" actId="14100"/>
          <ac:cxnSpMkLst>
            <pc:docMk/>
            <pc:sldMk cId="2907000889" sldId="256"/>
            <ac:cxnSpMk id="27" creationId="{96A4778E-CE1B-4C94-A549-F9531771407E}"/>
          </ac:cxnSpMkLst>
        </pc:cxnChg>
        <pc:cxnChg chg="add mod">
          <ac:chgData name="Nícolas Parisotto" userId="f33cf624ca29a1ad" providerId="LiveId" clId="{E4D9C8C3-9B8B-423D-AD5F-A0963E63FF6A}" dt="2022-04-15T20:22:36.445" v="292" actId="14100"/>
          <ac:cxnSpMkLst>
            <pc:docMk/>
            <pc:sldMk cId="2907000889" sldId="256"/>
            <ac:cxnSpMk id="33" creationId="{8910BC92-D505-4D57-AD0C-BECA470FB264}"/>
          </ac:cxnSpMkLst>
        </pc:cxnChg>
        <pc:cxnChg chg="add del mod">
          <ac:chgData name="Nícolas Parisotto" userId="f33cf624ca29a1ad" providerId="LiveId" clId="{E4D9C8C3-9B8B-423D-AD5F-A0963E63FF6A}" dt="2022-04-15T20:23:20.819" v="294"/>
          <ac:cxnSpMkLst>
            <pc:docMk/>
            <pc:sldMk cId="2907000889" sldId="256"/>
            <ac:cxnSpMk id="36" creationId="{C84E2202-C26E-40EC-8C66-493E8381A21E}"/>
          </ac:cxnSpMkLst>
        </pc:cxnChg>
        <pc:cxnChg chg="add mod">
          <ac:chgData name="Nícolas Parisotto" userId="f33cf624ca29a1ad" providerId="LiveId" clId="{E4D9C8C3-9B8B-423D-AD5F-A0963E63FF6A}" dt="2022-04-15T20:24:42.919" v="356" actId="14100"/>
          <ac:cxnSpMkLst>
            <pc:docMk/>
            <pc:sldMk cId="2907000889" sldId="256"/>
            <ac:cxnSpMk id="40" creationId="{FAD593F0-7149-4260-999F-AC8F3E03B495}"/>
          </ac:cxnSpMkLst>
        </pc:cxnChg>
        <pc:cxnChg chg="add mod">
          <ac:chgData name="Nícolas Parisotto" userId="f33cf624ca29a1ad" providerId="LiveId" clId="{E4D9C8C3-9B8B-423D-AD5F-A0963E63FF6A}" dt="2022-04-15T20:24:49.427" v="359" actId="14100"/>
          <ac:cxnSpMkLst>
            <pc:docMk/>
            <pc:sldMk cId="2907000889" sldId="256"/>
            <ac:cxnSpMk id="43" creationId="{C035099A-15E1-4F14-AD27-30F5263AF5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2C059-E726-4F9E-A660-26DA03CF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1214C-F4FF-4678-8487-6BAFFA56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64DF1-62FF-4F3E-AEB6-73967051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416BC-783E-4274-AA69-E3F9A44B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74964-CDF7-4B81-830D-1FD40566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689CB-6161-434E-AFB6-768D32B0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675762-3DE3-4638-90AE-F39E10A9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503F6-610D-45FB-A0BE-15C8F417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5EECF-928B-4D6E-A985-BF058AD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DB4C-970E-42E0-9903-FC5091DD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7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F0C81B-2ED7-4934-AD3C-F7B09E1B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636276-3D26-40BB-AF55-A722315B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969E1-F20A-4834-A914-8E04F837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7F8AF-7795-4248-BFFB-EBAEB34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BCCBB-30A8-41E5-B5C2-E0FAD4C5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1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6D1F4-7A0E-40D8-B90E-B6D0045E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33E48-53F3-4AA2-A128-38738BBE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AAB59-B4EF-4695-8AD2-D7C23A4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D1A4F-9AD8-4525-A451-9B6A17C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CE573-A727-4085-91AC-5A96F92A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DE1D-0217-49AD-A057-4A0F1116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5CD3-11CF-457A-834C-62179E81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503119-1504-478D-ADB4-F98D3690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2F6E9-01E2-4E80-8D08-63438B1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EB990-6E5D-4880-9619-38CD53C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3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6294A-0D38-452F-B9AF-4F105CEB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3CA1E-5AE2-47D6-B695-F68715E2A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75F901-CAA1-4193-8DB0-A7972024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F331B-859C-4C40-8733-BFFFF0F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98E680-E77A-482A-85CE-63000D1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29FFA2-05BE-4BF0-AC34-AD8F1364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026A-4DC7-4C0E-9BA4-3413B9C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2E389-B3CF-4AC6-8C4F-3E8E061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C4D72-5DB2-4563-8AD1-6A27EE97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A61440-3D4F-4911-9FE4-22E2EB90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2A8333-8006-4AEC-B9EA-8F3AB122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C90D48-81CD-4DB1-A0EC-363F1B2D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BA6FBA-3D0C-4780-AD06-7B645608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C287AC-20CF-4A84-88C4-0D4759E7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5433C-7F8A-44EE-B031-C6FE40A8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E1EC28-5273-4F25-B565-9FFEAA09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78B0B9-FA86-4960-AA6A-2E13E1DC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982A4-1913-47C2-AD65-04CC01FA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7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655C5C-9926-4753-95C7-83A1F515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66CF69-2DB1-4EF4-8541-D2A4D297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6EF9F7-CB37-4102-9D3B-C6D471F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6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ECEF-91AB-4611-9295-66A1C979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2A40E-0AC4-4627-A6D3-82B1743F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EDFEA-F7E1-4D3E-8A61-3A42122A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510F50-A835-4F6E-BF0C-A680973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AB8A2-1C5A-4395-B7D2-274F711F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DBC9B-59F9-401B-B03A-91A39A54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B84E-2CB9-4B59-99C3-809D0EF0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F43F1F-5C14-4911-8AED-262AA855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D778CE-2DC5-4B65-B54E-4247E7AF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2B46-34D3-404F-AA4B-72642D40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13ECCA-DA13-4213-B11D-86AE7D59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210D7-CC52-48A1-B244-87AB4A1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7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881DAC-8E65-4C19-A644-B97031EC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85F25-B1DC-4738-B31A-E860F161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6ECD6-D467-449D-B86D-641C4C3DA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8E40-25E7-43FC-8022-86C002AF78A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FA86F3-7888-4A6D-8A3E-51E78FB5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DCA21-1A98-4C32-A32D-F6C25ED05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CFE8-0938-4BD9-95CA-DECF4DB5D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8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EA5BAD9-D128-420D-AC15-89610C8714E8}"/>
              </a:ext>
            </a:extLst>
          </p:cNvPr>
          <p:cNvSpPr/>
          <p:nvPr/>
        </p:nvSpPr>
        <p:spPr>
          <a:xfrm>
            <a:off x="81481" y="3170976"/>
            <a:ext cx="1602464" cy="516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Número Pessoas</a:t>
            </a:r>
            <a:br>
              <a:rPr lang="pt-BR" sz="1100" dirty="0"/>
            </a:br>
            <a:r>
              <a:rPr lang="pt-BR" sz="1100" i="1" dirty="0"/>
              <a:t>players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DD803F6-E3A1-4F12-B903-C98203443EB5}"/>
              </a:ext>
            </a:extLst>
          </p:cNvPr>
          <p:cNvSpPr/>
          <p:nvPr/>
        </p:nvSpPr>
        <p:spPr>
          <a:xfrm>
            <a:off x="1899717" y="3170976"/>
            <a:ext cx="1602464" cy="516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Tipo Interação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1D44ECA-7471-4A45-A91C-B4D631F10872}"/>
              </a:ext>
            </a:extLst>
          </p:cNvPr>
          <p:cNvSpPr/>
          <p:nvPr/>
        </p:nvSpPr>
        <p:spPr>
          <a:xfrm>
            <a:off x="1899717" y="2299579"/>
            <a:ext cx="1602463" cy="51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Circular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45E5DD1-C594-47F1-8164-EB1465384573}"/>
              </a:ext>
            </a:extLst>
          </p:cNvPr>
          <p:cNvSpPr/>
          <p:nvPr/>
        </p:nvSpPr>
        <p:spPr>
          <a:xfrm>
            <a:off x="1899717" y="4042373"/>
            <a:ext cx="1602463" cy="51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Universal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18996D69-71EC-4C22-BFE4-2892FFDFB958}"/>
              </a:ext>
            </a:extLst>
          </p:cNvPr>
          <p:cNvSpPr/>
          <p:nvPr/>
        </p:nvSpPr>
        <p:spPr>
          <a:xfrm>
            <a:off x="1899716" y="1428182"/>
            <a:ext cx="1602463" cy="516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Players = 2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2545BD5C-C1B7-4E2B-A689-8F5C55681D72}"/>
              </a:ext>
            </a:extLst>
          </p:cNvPr>
          <p:cNvSpPr/>
          <p:nvPr/>
        </p:nvSpPr>
        <p:spPr>
          <a:xfrm>
            <a:off x="81482" y="1428182"/>
            <a:ext cx="1602463" cy="516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Players &lt; 2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DD697505-03CA-4B6A-AC41-81C6D68B1932}"/>
              </a:ext>
            </a:extLst>
          </p:cNvPr>
          <p:cNvSpPr/>
          <p:nvPr/>
        </p:nvSpPr>
        <p:spPr>
          <a:xfrm>
            <a:off x="3717950" y="1428182"/>
            <a:ext cx="1602463" cy="5160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Players &gt; 2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242B11F-5571-44E4-805E-B663E4597D1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83945" y="3429000"/>
            <a:ext cx="215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9006DA0-087A-4416-BBC9-3054B3B93D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2700949" y="2815627"/>
            <a:ext cx="0" cy="35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A64BAFC-823D-47C9-A629-A9943011EDF2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700948" y="1944230"/>
            <a:ext cx="1" cy="35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BC7AF0F-698F-47A3-845F-A5D10B314514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flipH="1" flipV="1">
            <a:off x="1683945" y="1686206"/>
            <a:ext cx="1017004" cy="61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6A4778E-CE1B-4C94-A549-F9531771407E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flipV="1">
            <a:off x="2700949" y="1686206"/>
            <a:ext cx="1017001" cy="61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910BC92-D505-4D57-AD0C-BECA470FB264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882713" y="1944230"/>
            <a:ext cx="1" cy="122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5A7DAC3F-5E01-45C1-BC2E-3D65E56805DB}"/>
              </a:ext>
            </a:extLst>
          </p:cNvPr>
          <p:cNvSpPr/>
          <p:nvPr/>
        </p:nvSpPr>
        <p:spPr>
          <a:xfrm>
            <a:off x="1899715" y="476436"/>
            <a:ext cx="1602463" cy="51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Interações</a:t>
            </a:r>
          </a:p>
          <a:p>
            <a:pPr algn="ctr"/>
            <a:r>
              <a:rPr lang="pt-BR" sz="1100" dirty="0" err="1"/>
              <a:t>p_int</a:t>
            </a:r>
            <a:r>
              <a:rPr lang="pt-BR" sz="1100" dirty="0"/>
              <a:t> = 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1029060-7321-415E-A9FB-C516D373D663}"/>
              </a:ext>
            </a:extLst>
          </p:cNvPr>
          <p:cNvSpPr/>
          <p:nvPr/>
        </p:nvSpPr>
        <p:spPr>
          <a:xfrm>
            <a:off x="3717950" y="478697"/>
            <a:ext cx="1602463" cy="51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Interações</a:t>
            </a:r>
          </a:p>
          <a:p>
            <a:pPr algn="ctr"/>
            <a:r>
              <a:rPr lang="pt-BR" sz="1100" dirty="0" err="1"/>
              <a:t>p_int</a:t>
            </a:r>
            <a:r>
              <a:rPr lang="pt-BR" sz="1100" dirty="0"/>
              <a:t> = players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AD593F0-7149-4260-999F-AC8F3E03B495}"/>
              </a:ext>
            </a:extLst>
          </p:cNvPr>
          <p:cNvCxnSpPr>
            <a:cxnSpLocks/>
            <a:stCxn id="12" idx="0"/>
            <a:endCxn id="37" idx="4"/>
          </p:cNvCxnSpPr>
          <p:nvPr/>
        </p:nvCxnSpPr>
        <p:spPr>
          <a:xfrm flipH="1" flipV="1">
            <a:off x="2700947" y="992484"/>
            <a:ext cx="1" cy="4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035099A-15E1-4F14-AD27-30F5263AF572}"/>
              </a:ext>
            </a:extLst>
          </p:cNvPr>
          <p:cNvCxnSpPr>
            <a:cxnSpLocks/>
            <a:stCxn id="14" idx="0"/>
            <a:endCxn id="39" idx="4"/>
          </p:cNvCxnSpPr>
          <p:nvPr/>
        </p:nvCxnSpPr>
        <p:spPr>
          <a:xfrm flipV="1">
            <a:off x="4519182" y="994745"/>
            <a:ext cx="0" cy="4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46">
            <a:extLst>
              <a:ext uri="{FF2B5EF4-FFF2-40B4-BE49-F238E27FC236}">
                <a16:creationId xmlns:a16="http://schemas.microsoft.com/office/drawing/2014/main" id="{18C1C129-2C3F-42BE-8A88-58B26D89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4739"/>
              </p:ext>
            </p:extLst>
          </p:nvPr>
        </p:nvGraphicFramePr>
        <p:xfrm>
          <a:off x="6686192" y="4042373"/>
          <a:ext cx="4138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9">
                  <a:extLst>
                    <a:ext uri="{9D8B030D-6E8A-4147-A177-3AD203B41FA5}">
                      <a16:colId xmlns:a16="http://schemas.microsoft.com/office/drawing/2014/main" val="4123398721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2256144042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4059549267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1098047485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168407944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397747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9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7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0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5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50412"/>
                  </a:ext>
                </a:extLst>
              </a:tr>
            </a:tbl>
          </a:graphicData>
        </a:graphic>
      </p:graphicFrame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755DB807-C71B-4F31-A605-62171DDB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66926"/>
              </p:ext>
            </p:extLst>
          </p:nvPr>
        </p:nvGraphicFramePr>
        <p:xfrm>
          <a:off x="6802379" y="315662"/>
          <a:ext cx="4138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89">
                  <a:extLst>
                    <a:ext uri="{9D8B030D-6E8A-4147-A177-3AD203B41FA5}">
                      <a16:colId xmlns:a16="http://schemas.microsoft.com/office/drawing/2014/main" val="4123398721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2256144042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4059549267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1098047485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168407944"/>
                    </a:ext>
                  </a:extLst>
                </a:gridCol>
                <a:gridCol w="689789">
                  <a:extLst>
                    <a:ext uri="{9D8B030D-6E8A-4147-A177-3AD203B41FA5}">
                      <a16:colId xmlns:a16="http://schemas.microsoft.com/office/drawing/2014/main" val="397747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9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7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0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5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player5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5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00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Nícolas</dc:creator>
  <cp:lastModifiedBy>Nícolas Parisotto</cp:lastModifiedBy>
  <cp:revision>1</cp:revision>
  <dcterms:created xsi:type="dcterms:W3CDTF">2022-04-05T18:26:30Z</dcterms:created>
  <dcterms:modified xsi:type="dcterms:W3CDTF">2022-04-19T02:01:18Z</dcterms:modified>
</cp:coreProperties>
</file>