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7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quickStyle2.xml" ContentType="application/vnd.openxmlformats-officedocument.drawingml.diagramStyle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5.xml" ContentType="application/vnd.ms-office.drawingml.diagramDrawing+xml"/>
  <Override PartName="/ppt/theme/theme1.xml" ContentType="application/vnd.openxmlformats-officedocument.theme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commentAuthors.xml" ContentType="application/vnd.openxmlformats-officedocument.presentationml.commentAuthors+xml"/>
  <Override PartName="/ppt/diagrams/drawing1.xml" ContentType="application/vnd.ms-office.drawingml.diagramDrawing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7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6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97" r:id="rId3"/>
    <p:sldId id="275" r:id="rId4"/>
    <p:sldId id="276" r:id="rId5"/>
    <p:sldId id="258" r:id="rId6"/>
    <p:sldId id="294" r:id="rId7"/>
    <p:sldId id="272" r:id="rId8"/>
    <p:sldId id="273" r:id="rId9"/>
    <p:sldId id="265" r:id="rId10"/>
    <p:sldId id="266" r:id="rId11"/>
    <p:sldId id="274" r:id="rId12"/>
    <p:sldId id="269" r:id="rId13"/>
    <p:sldId id="271" r:id="rId14"/>
    <p:sldId id="286" r:id="rId15"/>
    <p:sldId id="284" r:id="rId16"/>
    <p:sldId id="296" r:id="rId17"/>
    <p:sldId id="293" r:id="rId18"/>
    <p:sldId id="298" r:id="rId19"/>
    <p:sldId id="29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ESTEBAN RANGEL GUTIERREZ" initials="CERG" lastIdx="2" clrIdx="0">
    <p:extLst>
      <p:ext uri="{19B8F6BF-5375-455C-9EA6-DF929625EA0E}">
        <p15:presenceInfo xmlns:p15="http://schemas.microsoft.com/office/powerpoint/2012/main" userId="CARLOS ESTEBAN RANGEL GUTIERREZ" providerId="None"/>
      </p:ext>
    </p:extLst>
  </p:cmAuthor>
  <p:cmAuthor id="2" name="carlos esteban rangel gutierrez" initials="cerg" lastIdx="1" clrIdx="1">
    <p:extLst>
      <p:ext uri="{19B8F6BF-5375-455C-9EA6-DF929625EA0E}">
        <p15:presenceInfo xmlns:p15="http://schemas.microsoft.com/office/powerpoint/2012/main" userId="94ea6e380859e2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0T22:10:46.98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31C6E-9D9A-4E89-B34E-911E3DEC02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59D2DC-F837-480D-B628-C62DA93A70E5}">
      <dgm:prSet phldrT="[Texto]"/>
      <dgm:spPr/>
      <dgm:t>
        <a:bodyPr/>
        <a:lstStyle/>
        <a:p>
          <a:r>
            <a:rPr lang="es-ES" dirty="0" smtClean="0"/>
            <a:t>UBICUIDAD</a:t>
          </a:r>
          <a:endParaRPr lang="es-ES" dirty="0"/>
        </a:p>
      </dgm:t>
    </dgm:pt>
    <dgm:pt modelId="{4C197FFD-3D50-403B-83B9-8050DC894859}" type="parTrans" cxnId="{ACB134F7-26B6-4696-BDC7-1EA7DBB68E18}">
      <dgm:prSet/>
      <dgm:spPr/>
      <dgm:t>
        <a:bodyPr/>
        <a:lstStyle/>
        <a:p>
          <a:endParaRPr lang="es-ES"/>
        </a:p>
      </dgm:t>
    </dgm:pt>
    <dgm:pt modelId="{506DB1A9-272E-47A3-B3ED-F1826375E43D}" type="sibTrans" cxnId="{ACB134F7-26B6-4696-BDC7-1EA7DBB68E18}">
      <dgm:prSet/>
      <dgm:spPr/>
      <dgm:t>
        <a:bodyPr/>
        <a:lstStyle/>
        <a:p>
          <a:endParaRPr lang="es-ES" dirty="0"/>
        </a:p>
      </dgm:t>
    </dgm:pt>
    <dgm:pt modelId="{F8BA9FCB-9ED2-4460-B348-4CA0896AA178}">
      <dgm:prSet phldrT="[Texto]"/>
      <dgm:spPr/>
      <dgm:t>
        <a:bodyPr/>
        <a:lstStyle/>
        <a:p>
          <a:r>
            <a:rPr lang="es-ES" dirty="0" smtClean="0"/>
            <a:t>BASE DE DATOS</a:t>
          </a:r>
          <a:endParaRPr lang="es-ES" dirty="0"/>
        </a:p>
      </dgm:t>
    </dgm:pt>
    <dgm:pt modelId="{09103C82-5FB0-4E6A-90B3-764DDB3A01EA}" type="parTrans" cxnId="{9F2EF8A5-47CF-478D-9C95-29B1DAEC09EB}">
      <dgm:prSet/>
      <dgm:spPr/>
      <dgm:t>
        <a:bodyPr/>
        <a:lstStyle/>
        <a:p>
          <a:endParaRPr lang="es-ES"/>
        </a:p>
      </dgm:t>
    </dgm:pt>
    <dgm:pt modelId="{3B9DC37E-B999-4851-8C06-00926AEAAED2}" type="sibTrans" cxnId="{9F2EF8A5-47CF-478D-9C95-29B1DAEC09EB}">
      <dgm:prSet/>
      <dgm:spPr/>
      <dgm:t>
        <a:bodyPr/>
        <a:lstStyle/>
        <a:p>
          <a:endParaRPr lang="es-ES" dirty="0"/>
        </a:p>
      </dgm:t>
    </dgm:pt>
    <dgm:pt modelId="{5D82CF25-BDFC-4925-920D-A36274860351}">
      <dgm:prSet phldrT="[Texto]"/>
      <dgm:spPr/>
      <dgm:t>
        <a:bodyPr/>
        <a:lstStyle/>
        <a:p>
          <a:r>
            <a:rPr lang="es-ES" dirty="0" smtClean="0"/>
            <a:t>DISPONIBILIDAD IES</a:t>
          </a:r>
          <a:endParaRPr lang="es-ES" dirty="0"/>
        </a:p>
      </dgm:t>
    </dgm:pt>
    <dgm:pt modelId="{89151EF1-2271-4BA3-886A-C34BC8010A78}" type="parTrans" cxnId="{FA38D2F8-5381-48C6-B7C8-17624E06F18C}">
      <dgm:prSet/>
      <dgm:spPr/>
      <dgm:t>
        <a:bodyPr/>
        <a:lstStyle/>
        <a:p>
          <a:endParaRPr lang="es-ES"/>
        </a:p>
      </dgm:t>
    </dgm:pt>
    <dgm:pt modelId="{100CAD61-C387-46D6-BD51-C9B81DAAAB9D}" type="sibTrans" cxnId="{FA38D2F8-5381-48C6-B7C8-17624E06F18C}">
      <dgm:prSet/>
      <dgm:spPr/>
      <dgm:t>
        <a:bodyPr/>
        <a:lstStyle/>
        <a:p>
          <a:endParaRPr lang="es-ES"/>
        </a:p>
      </dgm:t>
    </dgm:pt>
    <dgm:pt modelId="{C6123CE4-0949-44A1-ABF6-8301CBD63198}" type="pres">
      <dgm:prSet presAssocID="{3C931C6E-9D9A-4E89-B34E-911E3DEC0222}" presName="linearFlow" presStyleCnt="0">
        <dgm:presLayoutVars>
          <dgm:resizeHandles val="exact"/>
        </dgm:presLayoutVars>
      </dgm:prSet>
      <dgm:spPr/>
    </dgm:pt>
    <dgm:pt modelId="{BF7C5627-0F40-4E54-B6FD-D40F55F515A5}" type="pres">
      <dgm:prSet presAssocID="{9559D2DC-F837-480D-B628-C62DA93A70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75D276-1BE7-4DBF-820C-DAD0942961A7}" type="pres">
      <dgm:prSet presAssocID="{506DB1A9-272E-47A3-B3ED-F1826375E43D}" presName="sibTrans" presStyleLbl="sibTrans2D1" presStyleIdx="0" presStyleCnt="2"/>
      <dgm:spPr/>
      <dgm:t>
        <a:bodyPr/>
        <a:lstStyle/>
        <a:p>
          <a:endParaRPr lang="es-ES"/>
        </a:p>
      </dgm:t>
    </dgm:pt>
    <dgm:pt modelId="{1B2965CF-BD2F-4443-BCE4-FEC642ADF71C}" type="pres">
      <dgm:prSet presAssocID="{506DB1A9-272E-47A3-B3ED-F1826375E43D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1C1AFF25-90C3-40F5-84A4-184B65F45631}" type="pres">
      <dgm:prSet presAssocID="{F8BA9FCB-9ED2-4460-B348-4CA0896AA17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D35935-B71A-4DEE-A511-AF674DFC3CB5}" type="pres">
      <dgm:prSet presAssocID="{3B9DC37E-B999-4851-8C06-00926AEAAED2}" presName="sibTrans" presStyleLbl="sibTrans2D1" presStyleIdx="1" presStyleCnt="2"/>
      <dgm:spPr/>
      <dgm:t>
        <a:bodyPr/>
        <a:lstStyle/>
        <a:p>
          <a:endParaRPr lang="es-ES"/>
        </a:p>
      </dgm:t>
    </dgm:pt>
    <dgm:pt modelId="{275D1C44-7D70-4B87-8292-71E2A0EA3560}" type="pres">
      <dgm:prSet presAssocID="{3B9DC37E-B999-4851-8C06-00926AEAAED2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A6C554CA-9124-4264-BEEE-10438559C9EA}" type="pres">
      <dgm:prSet presAssocID="{5D82CF25-BDFC-4925-920D-A3627486035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2EF8A5-47CF-478D-9C95-29B1DAEC09EB}" srcId="{3C931C6E-9D9A-4E89-B34E-911E3DEC0222}" destId="{F8BA9FCB-9ED2-4460-B348-4CA0896AA178}" srcOrd="1" destOrd="0" parTransId="{09103C82-5FB0-4E6A-90B3-764DDB3A01EA}" sibTransId="{3B9DC37E-B999-4851-8C06-00926AEAAED2}"/>
    <dgm:cxn modelId="{78EB6361-960E-466C-BCB2-19B498C10250}" type="presOf" srcId="{F8BA9FCB-9ED2-4460-B348-4CA0896AA178}" destId="{1C1AFF25-90C3-40F5-84A4-184B65F45631}" srcOrd="0" destOrd="0" presId="urn:microsoft.com/office/officeart/2005/8/layout/process2"/>
    <dgm:cxn modelId="{2C2B2BBD-255A-4786-9A4F-51BBDD72CE11}" type="presOf" srcId="{3B9DC37E-B999-4851-8C06-00926AEAAED2}" destId="{3AD35935-B71A-4DEE-A511-AF674DFC3CB5}" srcOrd="0" destOrd="0" presId="urn:microsoft.com/office/officeart/2005/8/layout/process2"/>
    <dgm:cxn modelId="{C0916435-0692-4B2C-8986-E41075465F72}" type="presOf" srcId="{9559D2DC-F837-480D-B628-C62DA93A70E5}" destId="{BF7C5627-0F40-4E54-B6FD-D40F55F515A5}" srcOrd="0" destOrd="0" presId="urn:microsoft.com/office/officeart/2005/8/layout/process2"/>
    <dgm:cxn modelId="{18C3DE8E-09F5-4881-8A5E-477C81E3EEF1}" type="presOf" srcId="{506DB1A9-272E-47A3-B3ED-F1826375E43D}" destId="{8575D276-1BE7-4DBF-820C-DAD0942961A7}" srcOrd="0" destOrd="0" presId="urn:microsoft.com/office/officeart/2005/8/layout/process2"/>
    <dgm:cxn modelId="{4AE56981-8B14-4FEA-8E2F-CC09D436FD64}" type="presOf" srcId="{3C931C6E-9D9A-4E89-B34E-911E3DEC0222}" destId="{C6123CE4-0949-44A1-ABF6-8301CBD63198}" srcOrd="0" destOrd="0" presId="urn:microsoft.com/office/officeart/2005/8/layout/process2"/>
    <dgm:cxn modelId="{FA38D2F8-5381-48C6-B7C8-17624E06F18C}" srcId="{3C931C6E-9D9A-4E89-B34E-911E3DEC0222}" destId="{5D82CF25-BDFC-4925-920D-A36274860351}" srcOrd="2" destOrd="0" parTransId="{89151EF1-2271-4BA3-886A-C34BC8010A78}" sibTransId="{100CAD61-C387-46D6-BD51-C9B81DAAAB9D}"/>
    <dgm:cxn modelId="{ACB134F7-26B6-4696-BDC7-1EA7DBB68E18}" srcId="{3C931C6E-9D9A-4E89-B34E-911E3DEC0222}" destId="{9559D2DC-F837-480D-B628-C62DA93A70E5}" srcOrd="0" destOrd="0" parTransId="{4C197FFD-3D50-403B-83B9-8050DC894859}" sibTransId="{506DB1A9-272E-47A3-B3ED-F1826375E43D}"/>
    <dgm:cxn modelId="{91B0CDAB-6302-4C1B-B8E7-B3C8F91B7619}" type="presOf" srcId="{5D82CF25-BDFC-4925-920D-A36274860351}" destId="{A6C554CA-9124-4264-BEEE-10438559C9EA}" srcOrd="0" destOrd="0" presId="urn:microsoft.com/office/officeart/2005/8/layout/process2"/>
    <dgm:cxn modelId="{D5A01E2D-2694-4DBB-8C18-05351E5125D7}" type="presOf" srcId="{3B9DC37E-B999-4851-8C06-00926AEAAED2}" destId="{275D1C44-7D70-4B87-8292-71E2A0EA3560}" srcOrd="1" destOrd="0" presId="urn:microsoft.com/office/officeart/2005/8/layout/process2"/>
    <dgm:cxn modelId="{F75B5918-D5A6-40D2-A224-4004F0F8266F}" type="presOf" srcId="{506DB1A9-272E-47A3-B3ED-F1826375E43D}" destId="{1B2965CF-BD2F-4443-BCE4-FEC642ADF71C}" srcOrd="1" destOrd="0" presId="urn:microsoft.com/office/officeart/2005/8/layout/process2"/>
    <dgm:cxn modelId="{F2BB439B-AE2B-46F9-8218-F6AC3D14F179}" type="presParOf" srcId="{C6123CE4-0949-44A1-ABF6-8301CBD63198}" destId="{BF7C5627-0F40-4E54-B6FD-D40F55F515A5}" srcOrd="0" destOrd="0" presId="urn:microsoft.com/office/officeart/2005/8/layout/process2"/>
    <dgm:cxn modelId="{89DA0B18-3354-47C6-A61A-271E701AB33A}" type="presParOf" srcId="{C6123CE4-0949-44A1-ABF6-8301CBD63198}" destId="{8575D276-1BE7-4DBF-820C-DAD0942961A7}" srcOrd="1" destOrd="0" presId="urn:microsoft.com/office/officeart/2005/8/layout/process2"/>
    <dgm:cxn modelId="{6D8E152B-BCA5-42C7-BB52-2AC761435E2D}" type="presParOf" srcId="{8575D276-1BE7-4DBF-820C-DAD0942961A7}" destId="{1B2965CF-BD2F-4443-BCE4-FEC642ADF71C}" srcOrd="0" destOrd="0" presId="urn:microsoft.com/office/officeart/2005/8/layout/process2"/>
    <dgm:cxn modelId="{0F9402B4-050C-40D4-B6DD-CD745EB47C23}" type="presParOf" srcId="{C6123CE4-0949-44A1-ABF6-8301CBD63198}" destId="{1C1AFF25-90C3-40F5-84A4-184B65F45631}" srcOrd="2" destOrd="0" presId="urn:microsoft.com/office/officeart/2005/8/layout/process2"/>
    <dgm:cxn modelId="{540592E9-6356-4E10-9952-13AA146EEFE8}" type="presParOf" srcId="{C6123CE4-0949-44A1-ABF6-8301CBD63198}" destId="{3AD35935-B71A-4DEE-A511-AF674DFC3CB5}" srcOrd="3" destOrd="0" presId="urn:microsoft.com/office/officeart/2005/8/layout/process2"/>
    <dgm:cxn modelId="{04680464-DF42-4537-826B-CE0E66FD7B45}" type="presParOf" srcId="{3AD35935-B71A-4DEE-A511-AF674DFC3CB5}" destId="{275D1C44-7D70-4B87-8292-71E2A0EA3560}" srcOrd="0" destOrd="0" presId="urn:microsoft.com/office/officeart/2005/8/layout/process2"/>
    <dgm:cxn modelId="{5F21197B-D060-43B7-B353-6AC0EFAC2270}" type="presParOf" srcId="{C6123CE4-0949-44A1-ABF6-8301CBD63198}" destId="{A6C554CA-9124-4264-BEEE-10438559C9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C3958-32A0-4E53-8169-3231BFBB7543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BE8F39-6340-4B34-80DA-C98975996668}">
      <dgm:prSet phldrT="[Texto]"/>
      <dgm:spPr/>
      <dgm:t>
        <a:bodyPr/>
        <a:lstStyle/>
        <a:p>
          <a:r>
            <a:rPr lang="es-ES" dirty="0" smtClean="0"/>
            <a:t>Pertinente</a:t>
          </a:r>
          <a:endParaRPr lang="es-ES" dirty="0"/>
        </a:p>
      </dgm:t>
    </dgm:pt>
    <dgm:pt modelId="{66600D52-AA6C-4868-813B-329CBF06C3AE}" type="parTrans" cxnId="{FBFA6864-18A7-451D-B0FB-4A3E26753444}">
      <dgm:prSet/>
      <dgm:spPr/>
      <dgm:t>
        <a:bodyPr/>
        <a:lstStyle/>
        <a:p>
          <a:endParaRPr lang="es-ES"/>
        </a:p>
      </dgm:t>
    </dgm:pt>
    <dgm:pt modelId="{734BE7E8-80F4-4BA7-866E-EF784B564244}" type="sibTrans" cxnId="{FBFA6864-18A7-451D-B0FB-4A3E26753444}">
      <dgm:prSet/>
      <dgm:spPr/>
      <dgm:t>
        <a:bodyPr/>
        <a:lstStyle/>
        <a:p>
          <a:endParaRPr lang="es-ES"/>
        </a:p>
      </dgm:t>
    </dgm:pt>
    <dgm:pt modelId="{5F085719-82BF-4F84-AB0A-A62AC9E96404}">
      <dgm:prSet phldrT="[Texto]"/>
      <dgm:spPr/>
      <dgm:t>
        <a:bodyPr/>
        <a:lstStyle/>
        <a:p>
          <a:r>
            <a:rPr lang="es-ES" dirty="0" smtClean="0"/>
            <a:t>Innovador</a:t>
          </a:r>
          <a:endParaRPr lang="es-ES" dirty="0"/>
        </a:p>
      </dgm:t>
    </dgm:pt>
    <dgm:pt modelId="{4B173F2F-5553-4A0A-B0AA-75CF1C009C64}" type="parTrans" cxnId="{5876FBCB-1378-44A4-82B6-5F92264E095F}">
      <dgm:prSet/>
      <dgm:spPr/>
      <dgm:t>
        <a:bodyPr/>
        <a:lstStyle/>
        <a:p>
          <a:endParaRPr lang="es-ES"/>
        </a:p>
      </dgm:t>
    </dgm:pt>
    <dgm:pt modelId="{FF5029F4-FB8C-4F67-B4AE-65F947D9C1CE}" type="sibTrans" cxnId="{5876FBCB-1378-44A4-82B6-5F92264E095F}">
      <dgm:prSet/>
      <dgm:spPr/>
      <dgm:t>
        <a:bodyPr/>
        <a:lstStyle/>
        <a:p>
          <a:endParaRPr lang="es-ES"/>
        </a:p>
      </dgm:t>
    </dgm:pt>
    <dgm:pt modelId="{2B72D287-CD58-45F1-B91C-BBD302C0461E}">
      <dgm:prSet phldrT="[Texto]"/>
      <dgm:spPr/>
      <dgm:t>
        <a:bodyPr/>
        <a:lstStyle/>
        <a:p>
          <a:r>
            <a:rPr lang="es-ES" dirty="0" smtClean="0"/>
            <a:t>Llamativo</a:t>
          </a:r>
          <a:endParaRPr lang="es-ES" dirty="0"/>
        </a:p>
      </dgm:t>
    </dgm:pt>
    <dgm:pt modelId="{474DF7DB-3FA7-427A-9A44-334A7395AC06}" type="parTrans" cxnId="{859E775F-8F77-4085-9BDC-BED922C1E051}">
      <dgm:prSet/>
      <dgm:spPr/>
      <dgm:t>
        <a:bodyPr/>
        <a:lstStyle/>
        <a:p>
          <a:endParaRPr lang="es-ES"/>
        </a:p>
      </dgm:t>
    </dgm:pt>
    <dgm:pt modelId="{DBC41055-2849-4B98-B95E-C5FC908A060E}" type="sibTrans" cxnId="{859E775F-8F77-4085-9BDC-BED922C1E051}">
      <dgm:prSet/>
      <dgm:spPr/>
      <dgm:t>
        <a:bodyPr/>
        <a:lstStyle/>
        <a:p>
          <a:endParaRPr lang="es-ES"/>
        </a:p>
      </dgm:t>
    </dgm:pt>
    <dgm:pt modelId="{0BA629F2-A5A5-4E8A-807B-D563900F1329}">
      <dgm:prSet phldrT="[Texto]"/>
      <dgm:spPr/>
      <dgm:t>
        <a:bodyPr/>
        <a:lstStyle/>
        <a:p>
          <a:r>
            <a:rPr lang="es-ES" dirty="0" smtClean="0"/>
            <a:t>Viable</a:t>
          </a:r>
          <a:endParaRPr lang="es-ES" dirty="0"/>
        </a:p>
      </dgm:t>
    </dgm:pt>
    <dgm:pt modelId="{4F8D94D0-32EC-4DDB-A542-109FBAE0B1C8}" type="parTrans" cxnId="{EFF1EE9E-42FD-44F0-8AB0-2ADBDB895464}">
      <dgm:prSet/>
      <dgm:spPr/>
      <dgm:t>
        <a:bodyPr/>
        <a:lstStyle/>
        <a:p>
          <a:endParaRPr lang="es-ES"/>
        </a:p>
      </dgm:t>
    </dgm:pt>
    <dgm:pt modelId="{62FF4107-51FA-4501-9C4C-3CF4E51A6DF5}" type="sibTrans" cxnId="{EFF1EE9E-42FD-44F0-8AB0-2ADBDB895464}">
      <dgm:prSet/>
      <dgm:spPr/>
      <dgm:t>
        <a:bodyPr/>
        <a:lstStyle/>
        <a:p>
          <a:endParaRPr lang="es-ES"/>
        </a:p>
      </dgm:t>
    </dgm:pt>
    <dgm:pt modelId="{8DCBE0A5-DA4D-4CC4-A263-3C9D9AD4A602}" type="pres">
      <dgm:prSet presAssocID="{C64C3958-32A0-4E53-8169-3231BFBB754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E1CC7CB-35B4-49F2-8D84-F25A009454E3}" type="pres">
      <dgm:prSet presAssocID="{C64C3958-32A0-4E53-8169-3231BFBB7543}" presName="comp1" presStyleCnt="0"/>
      <dgm:spPr/>
    </dgm:pt>
    <dgm:pt modelId="{84A36B4D-CA91-4994-969A-6813463C6AB5}" type="pres">
      <dgm:prSet presAssocID="{C64C3958-32A0-4E53-8169-3231BFBB7543}" presName="circle1" presStyleLbl="node1" presStyleIdx="0" presStyleCnt="4"/>
      <dgm:spPr/>
      <dgm:t>
        <a:bodyPr/>
        <a:lstStyle/>
        <a:p>
          <a:endParaRPr lang="es-ES"/>
        </a:p>
      </dgm:t>
    </dgm:pt>
    <dgm:pt modelId="{9F4A9DB3-06FE-4FE0-8DCF-79FAABCA8EC1}" type="pres">
      <dgm:prSet presAssocID="{C64C3958-32A0-4E53-8169-3231BFBB7543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19EF60-2100-4F16-9E7A-2AC131ADE2BB}" type="pres">
      <dgm:prSet presAssocID="{C64C3958-32A0-4E53-8169-3231BFBB7543}" presName="comp2" presStyleCnt="0"/>
      <dgm:spPr/>
    </dgm:pt>
    <dgm:pt modelId="{9E4892FD-3302-4404-9D6E-81C3AD647106}" type="pres">
      <dgm:prSet presAssocID="{C64C3958-32A0-4E53-8169-3231BFBB7543}" presName="circle2" presStyleLbl="node1" presStyleIdx="1" presStyleCnt="4"/>
      <dgm:spPr/>
      <dgm:t>
        <a:bodyPr/>
        <a:lstStyle/>
        <a:p>
          <a:endParaRPr lang="es-ES"/>
        </a:p>
      </dgm:t>
    </dgm:pt>
    <dgm:pt modelId="{2285A4EB-8F20-44EC-B7F1-4C0956338E5C}" type="pres">
      <dgm:prSet presAssocID="{C64C3958-32A0-4E53-8169-3231BFBB7543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0617F2-1271-4596-8C1B-8CFDB34034EE}" type="pres">
      <dgm:prSet presAssocID="{C64C3958-32A0-4E53-8169-3231BFBB7543}" presName="comp3" presStyleCnt="0"/>
      <dgm:spPr/>
    </dgm:pt>
    <dgm:pt modelId="{ACA8DF4E-5434-4048-9BA3-40372DEF0C07}" type="pres">
      <dgm:prSet presAssocID="{C64C3958-32A0-4E53-8169-3231BFBB7543}" presName="circle3" presStyleLbl="node1" presStyleIdx="2" presStyleCnt="4"/>
      <dgm:spPr/>
      <dgm:t>
        <a:bodyPr/>
        <a:lstStyle/>
        <a:p>
          <a:endParaRPr lang="es-ES"/>
        </a:p>
      </dgm:t>
    </dgm:pt>
    <dgm:pt modelId="{5763445B-2462-4B3C-9E20-AAC9FE255F04}" type="pres">
      <dgm:prSet presAssocID="{C64C3958-32A0-4E53-8169-3231BFBB7543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C245EA-D978-4190-B0A7-7E19944C4085}" type="pres">
      <dgm:prSet presAssocID="{C64C3958-32A0-4E53-8169-3231BFBB7543}" presName="comp4" presStyleCnt="0"/>
      <dgm:spPr/>
    </dgm:pt>
    <dgm:pt modelId="{CA33B024-0A40-4F23-8389-7BDDDD70BDD7}" type="pres">
      <dgm:prSet presAssocID="{C64C3958-32A0-4E53-8169-3231BFBB7543}" presName="circle4" presStyleLbl="node1" presStyleIdx="3" presStyleCnt="4"/>
      <dgm:spPr/>
      <dgm:t>
        <a:bodyPr/>
        <a:lstStyle/>
        <a:p>
          <a:endParaRPr lang="es-ES"/>
        </a:p>
      </dgm:t>
    </dgm:pt>
    <dgm:pt modelId="{074D8063-75DC-4C2E-8AEC-45F2210AA0F9}" type="pres">
      <dgm:prSet presAssocID="{C64C3958-32A0-4E53-8169-3231BFBB7543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E5340F0-9DA9-4673-9A33-8AEF14156860}" type="presOf" srcId="{C64C3958-32A0-4E53-8169-3231BFBB7543}" destId="{8DCBE0A5-DA4D-4CC4-A263-3C9D9AD4A602}" srcOrd="0" destOrd="0" presId="urn:microsoft.com/office/officeart/2005/8/layout/venn2"/>
    <dgm:cxn modelId="{FBFA6864-18A7-451D-B0FB-4A3E26753444}" srcId="{C64C3958-32A0-4E53-8169-3231BFBB7543}" destId="{E3BE8F39-6340-4B34-80DA-C98975996668}" srcOrd="0" destOrd="0" parTransId="{66600D52-AA6C-4868-813B-329CBF06C3AE}" sibTransId="{734BE7E8-80F4-4BA7-866E-EF784B564244}"/>
    <dgm:cxn modelId="{15AD1C3E-96DF-48AE-BEDA-78551AEDCE6D}" type="presOf" srcId="{2B72D287-CD58-45F1-B91C-BBD302C0461E}" destId="{5763445B-2462-4B3C-9E20-AAC9FE255F04}" srcOrd="1" destOrd="0" presId="urn:microsoft.com/office/officeart/2005/8/layout/venn2"/>
    <dgm:cxn modelId="{680E3B87-7E65-45E3-9831-6CD0AC0C9CD3}" type="presOf" srcId="{0BA629F2-A5A5-4E8A-807B-D563900F1329}" destId="{074D8063-75DC-4C2E-8AEC-45F2210AA0F9}" srcOrd="1" destOrd="0" presId="urn:microsoft.com/office/officeart/2005/8/layout/venn2"/>
    <dgm:cxn modelId="{4135D542-CD2A-4C3D-B95F-747C690FA6A3}" type="presOf" srcId="{2B72D287-CD58-45F1-B91C-BBD302C0461E}" destId="{ACA8DF4E-5434-4048-9BA3-40372DEF0C07}" srcOrd="0" destOrd="0" presId="urn:microsoft.com/office/officeart/2005/8/layout/venn2"/>
    <dgm:cxn modelId="{C4485E70-65B5-4C56-B638-50E78D76C37B}" type="presOf" srcId="{5F085719-82BF-4F84-AB0A-A62AC9E96404}" destId="{9E4892FD-3302-4404-9D6E-81C3AD647106}" srcOrd="0" destOrd="0" presId="urn:microsoft.com/office/officeart/2005/8/layout/venn2"/>
    <dgm:cxn modelId="{8E250F5E-1720-48DE-BCB6-EF062740C008}" type="presOf" srcId="{E3BE8F39-6340-4B34-80DA-C98975996668}" destId="{9F4A9DB3-06FE-4FE0-8DCF-79FAABCA8EC1}" srcOrd="1" destOrd="0" presId="urn:microsoft.com/office/officeart/2005/8/layout/venn2"/>
    <dgm:cxn modelId="{EFF1EE9E-42FD-44F0-8AB0-2ADBDB895464}" srcId="{C64C3958-32A0-4E53-8169-3231BFBB7543}" destId="{0BA629F2-A5A5-4E8A-807B-D563900F1329}" srcOrd="3" destOrd="0" parTransId="{4F8D94D0-32EC-4DDB-A542-109FBAE0B1C8}" sibTransId="{62FF4107-51FA-4501-9C4C-3CF4E51A6DF5}"/>
    <dgm:cxn modelId="{859E775F-8F77-4085-9BDC-BED922C1E051}" srcId="{C64C3958-32A0-4E53-8169-3231BFBB7543}" destId="{2B72D287-CD58-45F1-B91C-BBD302C0461E}" srcOrd="2" destOrd="0" parTransId="{474DF7DB-3FA7-427A-9A44-334A7395AC06}" sibTransId="{DBC41055-2849-4B98-B95E-C5FC908A060E}"/>
    <dgm:cxn modelId="{5876FBCB-1378-44A4-82B6-5F92264E095F}" srcId="{C64C3958-32A0-4E53-8169-3231BFBB7543}" destId="{5F085719-82BF-4F84-AB0A-A62AC9E96404}" srcOrd="1" destOrd="0" parTransId="{4B173F2F-5553-4A0A-B0AA-75CF1C009C64}" sibTransId="{FF5029F4-FB8C-4F67-B4AE-65F947D9C1CE}"/>
    <dgm:cxn modelId="{E344AC70-ED70-4382-8888-A242F6302F5E}" type="presOf" srcId="{0BA629F2-A5A5-4E8A-807B-D563900F1329}" destId="{CA33B024-0A40-4F23-8389-7BDDDD70BDD7}" srcOrd="0" destOrd="0" presId="urn:microsoft.com/office/officeart/2005/8/layout/venn2"/>
    <dgm:cxn modelId="{7D9FE275-15FB-4350-9EA4-316458AAC249}" type="presOf" srcId="{5F085719-82BF-4F84-AB0A-A62AC9E96404}" destId="{2285A4EB-8F20-44EC-B7F1-4C0956338E5C}" srcOrd="1" destOrd="0" presId="urn:microsoft.com/office/officeart/2005/8/layout/venn2"/>
    <dgm:cxn modelId="{652C3807-8881-440B-82D0-9C12514BBE43}" type="presOf" srcId="{E3BE8F39-6340-4B34-80DA-C98975996668}" destId="{84A36B4D-CA91-4994-969A-6813463C6AB5}" srcOrd="0" destOrd="0" presId="urn:microsoft.com/office/officeart/2005/8/layout/venn2"/>
    <dgm:cxn modelId="{99503367-E5F1-43B1-B626-7ABA3AD24D19}" type="presParOf" srcId="{8DCBE0A5-DA4D-4CC4-A263-3C9D9AD4A602}" destId="{FE1CC7CB-35B4-49F2-8D84-F25A009454E3}" srcOrd="0" destOrd="0" presId="urn:microsoft.com/office/officeart/2005/8/layout/venn2"/>
    <dgm:cxn modelId="{2020E91B-A9B8-487D-A795-EA9C13566A69}" type="presParOf" srcId="{FE1CC7CB-35B4-49F2-8D84-F25A009454E3}" destId="{84A36B4D-CA91-4994-969A-6813463C6AB5}" srcOrd="0" destOrd="0" presId="urn:microsoft.com/office/officeart/2005/8/layout/venn2"/>
    <dgm:cxn modelId="{3CD824F7-5347-42F6-BC1E-720959A2BA22}" type="presParOf" srcId="{FE1CC7CB-35B4-49F2-8D84-F25A009454E3}" destId="{9F4A9DB3-06FE-4FE0-8DCF-79FAABCA8EC1}" srcOrd="1" destOrd="0" presId="urn:microsoft.com/office/officeart/2005/8/layout/venn2"/>
    <dgm:cxn modelId="{CAB50257-2743-4281-8C8D-53FCE7F67E0C}" type="presParOf" srcId="{8DCBE0A5-DA4D-4CC4-A263-3C9D9AD4A602}" destId="{B619EF60-2100-4F16-9E7A-2AC131ADE2BB}" srcOrd="1" destOrd="0" presId="urn:microsoft.com/office/officeart/2005/8/layout/venn2"/>
    <dgm:cxn modelId="{11D4D3B5-D616-4EB9-9CFB-57CD589F1B5F}" type="presParOf" srcId="{B619EF60-2100-4F16-9E7A-2AC131ADE2BB}" destId="{9E4892FD-3302-4404-9D6E-81C3AD647106}" srcOrd="0" destOrd="0" presId="urn:microsoft.com/office/officeart/2005/8/layout/venn2"/>
    <dgm:cxn modelId="{3E8F2234-946C-483B-856A-28AC459C8D27}" type="presParOf" srcId="{B619EF60-2100-4F16-9E7A-2AC131ADE2BB}" destId="{2285A4EB-8F20-44EC-B7F1-4C0956338E5C}" srcOrd="1" destOrd="0" presId="urn:microsoft.com/office/officeart/2005/8/layout/venn2"/>
    <dgm:cxn modelId="{2C7C9182-0914-4276-B331-F35D9EF9E7A5}" type="presParOf" srcId="{8DCBE0A5-DA4D-4CC4-A263-3C9D9AD4A602}" destId="{8D0617F2-1271-4596-8C1B-8CFDB34034EE}" srcOrd="2" destOrd="0" presId="urn:microsoft.com/office/officeart/2005/8/layout/venn2"/>
    <dgm:cxn modelId="{95064360-09D3-4C43-B7B4-00F5E442D0FB}" type="presParOf" srcId="{8D0617F2-1271-4596-8C1B-8CFDB34034EE}" destId="{ACA8DF4E-5434-4048-9BA3-40372DEF0C07}" srcOrd="0" destOrd="0" presId="urn:microsoft.com/office/officeart/2005/8/layout/venn2"/>
    <dgm:cxn modelId="{7BB15912-27BA-424E-9FF5-6FFE91218FA1}" type="presParOf" srcId="{8D0617F2-1271-4596-8C1B-8CFDB34034EE}" destId="{5763445B-2462-4B3C-9E20-AAC9FE255F04}" srcOrd="1" destOrd="0" presId="urn:microsoft.com/office/officeart/2005/8/layout/venn2"/>
    <dgm:cxn modelId="{88DB707F-E3B7-4C5E-91D4-CCEDD8359115}" type="presParOf" srcId="{8DCBE0A5-DA4D-4CC4-A263-3C9D9AD4A602}" destId="{24C245EA-D978-4190-B0A7-7E19944C4085}" srcOrd="3" destOrd="0" presId="urn:microsoft.com/office/officeart/2005/8/layout/venn2"/>
    <dgm:cxn modelId="{F362660C-2137-4A3A-A3FB-EBD49E13527E}" type="presParOf" srcId="{24C245EA-D978-4190-B0A7-7E19944C4085}" destId="{CA33B024-0A40-4F23-8389-7BDDDD70BDD7}" srcOrd="0" destOrd="0" presId="urn:microsoft.com/office/officeart/2005/8/layout/venn2"/>
    <dgm:cxn modelId="{65D97DBB-8ACF-4A33-B2E8-8BC842508DB4}" type="presParOf" srcId="{24C245EA-D978-4190-B0A7-7E19944C4085}" destId="{074D8063-75DC-4C2E-8AEC-45F2210AA0F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931C6E-9D9A-4E89-B34E-911E3DEC02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59D2DC-F837-480D-B628-C62DA93A70E5}">
      <dgm:prSet phldrT="[Texto]"/>
      <dgm:spPr/>
      <dgm:t>
        <a:bodyPr/>
        <a:lstStyle/>
        <a:p>
          <a:r>
            <a:rPr lang="es-ES" dirty="0" smtClean="0"/>
            <a:t>MENSAJERIA INSTANTANEA</a:t>
          </a:r>
          <a:endParaRPr lang="es-ES" dirty="0"/>
        </a:p>
      </dgm:t>
    </dgm:pt>
    <dgm:pt modelId="{4C197FFD-3D50-403B-83B9-8050DC894859}" type="parTrans" cxnId="{ACB134F7-26B6-4696-BDC7-1EA7DBB68E18}">
      <dgm:prSet/>
      <dgm:spPr/>
      <dgm:t>
        <a:bodyPr/>
        <a:lstStyle/>
        <a:p>
          <a:endParaRPr lang="es-ES"/>
        </a:p>
      </dgm:t>
    </dgm:pt>
    <dgm:pt modelId="{506DB1A9-272E-47A3-B3ED-F1826375E43D}" type="sibTrans" cxnId="{ACB134F7-26B6-4696-BDC7-1EA7DBB68E18}">
      <dgm:prSet/>
      <dgm:spPr/>
      <dgm:t>
        <a:bodyPr/>
        <a:lstStyle/>
        <a:p>
          <a:endParaRPr lang="es-ES" dirty="0"/>
        </a:p>
      </dgm:t>
    </dgm:pt>
    <dgm:pt modelId="{F8BA9FCB-9ED2-4460-B348-4CA0896AA178}">
      <dgm:prSet phldrT="[Texto]"/>
      <dgm:spPr/>
      <dgm:t>
        <a:bodyPr/>
        <a:lstStyle/>
        <a:p>
          <a:r>
            <a:rPr lang="es-ES" dirty="0" smtClean="0"/>
            <a:t>NOTIFICACIONES</a:t>
          </a:r>
          <a:endParaRPr lang="es-ES" dirty="0"/>
        </a:p>
      </dgm:t>
    </dgm:pt>
    <dgm:pt modelId="{09103C82-5FB0-4E6A-90B3-764DDB3A01EA}" type="parTrans" cxnId="{9F2EF8A5-47CF-478D-9C95-29B1DAEC09EB}">
      <dgm:prSet/>
      <dgm:spPr/>
      <dgm:t>
        <a:bodyPr/>
        <a:lstStyle/>
        <a:p>
          <a:endParaRPr lang="es-ES"/>
        </a:p>
      </dgm:t>
    </dgm:pt>
    <dgm:pt modelId="{3B9DC37E-B999-4851-8C06-00926AEAAED2}" type="sibTrans" cxnId="{9F2EF8A5-47CF-478D-9C95-29B1DAEC09EB}">
      <dgm:prSet/>
      <dgm:spPr/>
      <dgm:t>
        <a:bodyPr/>
        <a:lstStyle/>
        <a:p>
          <a:endParaRPr lang="es-ES" dirty="0"/>
        </a:p>
      </dgm:t>
    </dgm:pt>
    <dgm:pt modelId="{5D82CF25-BDFC-4925-920D-A36274860351}">
      <dgm:prSet phldrT="[Texto]"/>
      <dgm:spPr/>
      <dgm:t>
        <a:bodyPr/>
        <a:lstStyle/>
        <a:p>
          <a:r>
            <a:rPr lang="es-ES" dirty="0" smtClean="0"/>
            <a:t>MULTIPLATAFORMA</a:t>
          </a:r>
          <a:endParaRPr lang="es-ES" dirty="0"/>
        </a:p>
      </dgm:t>
    </dgm:pt>
    <dgm:pt modelId="{89151EF1-2271-4BA3-886A-C34BC8010A78}" type="parTrans" cxnId="{FA38D2F8-5381-48C6-B7C8-17624E06F18C}">
      <dgm:prSet/>
      <dgm:spPr/>
      <dgm:t>
        <a:bodyPr/>
        <a:lstStyle/>
        <a:p>
          <a:endParaRPr lang="es-ES"/>
        </a:p>
      </dgm:t>
    </dgm:pt>
    <dgm:pt modelId="{100CAD61-C387-46D6-BD51-C9B81DAAAB9D}" type="sibTrans" cxnId="{FA38D2F8-5381-48C6-B7C8-17624E06F18C}">
      <dgm:prSet/>
      <dgm:spPr/>
      <dgm:t>
        <a:bodyPr/>
        <a:lstStyle/>
        <a:p>
          <a:endParaRPr lang="es-ES"/>
        </a:p>
      </dgm:t>
    </dgm:pt>
    <dgm:pt modelId="{C6123CE4-0949-44A1-ABF6-8301CBD63198}" type="pres">
      <dgm:prSet presAssocID="{3C931C6E-9D9A-4E89-B34E-911E3DEC0222}" presName="linearFlow" presStyleCnt="0">
        <dgm:presLayoutVars>
          <dgm:resizeHandles val="exact"/>
        </dgm:presLayoutVars>
      </dgm:prSet>
      <dgm:spPr/>
    </dgm:pt>
    <dgm:pt modelId="{BF7C5627-0F40-4E54-B6FD-D40F55F515A5}" type="pres">
      <dgm:prSet presAssocID="{9559D2DC-F837-480D-B628-C62DA93A70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75D276-1BE7-4DBF-820C-DAD0942961A7}" type="pres">
      <dgm:prSet presAssocID="{506DB1A9-272E-47A3-B3ED-F1826375E43D}" presName="sibTrans" presStyleLbl="sibTrans2D1" presStyleIdx="0" presStyleCnt="2"/>
      <dgm:spPr/>
      <dgm:t>
        <a:bodyPr/>
        <a:lstStyle/>
        <a:p>
          <a:endParaRPr lang="es-ES"/>
        </a:p>
      </dgm:t>
    </dgm:pt>
    <dgm:pt modelId="{1B2965CF-BD2F-4443-BCE4-FEC642ADF71C}" type="pres">
      <dgm:prSet presAssocID="{506DB1A9-272E-47A3-B3ED-F1826375E43D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1C1AFF25-90C3-40F5-84A4-184B65F45631}" type="pres">
      <dgm:prSet presAssocID="{F8BA9FCB-9ED2-4460-B348-4CA0896AA17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D35935-B71A-4DEE-A511-AF674DFC3CB5}" type="pres">
      <dgm:prSet presAssocID="{3B9DC37E-B999-4851-8C06-00926AEAAED2}" presName="sibTrans" presStyleLbl="sibTrans2D1" presStyleIdx="1" presStyleCnt="2"/>
      <dgm:spPr/>
      <dgm:t>
        <a:bodyPr/>
        <a:lstStyle/>
        <a:p>
          <a:endParaRPr lang="es-ES"/>
        </a:p>
      </dgm:t>
    </dgm:pt>
    <dgm:pt modelId="{275D1C44-7D70-4B87-8292-71E2A0EA3560}" type="pres">
      <dgm:prSet presAssocID="{3B9DC37E-B999-4851-8C06-00926AEAAED2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A6C554CA-9124-4264-BEEE-10438559C9EA}" type="pres">
      <dgm:prSet presAssocID="{5D82CF25-BDFC-4925-920D-A3627486035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2EF8A5-47CF-478D-9C95-29B1DAEC09EB}" srcId="{3C931C6E-9D9A-4E89-B34E-911E3DEC0222}" destId="{F8BA9FCB-9ED2-4460-B348-4CA0896AA178}" srcOrd="1" destOrd="0" parTransId="{09103C82-5FB0-4E6A-90B3-764DDB3A01EA}" sibTransId="{3B9DC37E-B999-4851-8C06-00926AEAAED2}"/>
    <dgm:cxn modelId="{78EB6361-960E-466C-BCB2-19B498C10250}" type="presOf" srcId="{F8BA9FCB-9ED2-4460-B348-4CA0896AA178}" destId="{1C1AFF25-90C3-40F5-84A4-184B65F45631}" srcOrd="0" destOrd="0" presId="urn:microsoft.com/office/officeart/2005/8/layout/process2"/>
    <dgm:cxn modelId="{2C2B2BBD-255A-4786-9A4F-51BBDD72CE11}" type="presOf" srcId="{3B9DC37E-B999-4851-8C06-00926AEAAED2}" destId="{3AD35935-B71A-4DEE-A511-AF674DFC3CB5}" srcOrd="0" destOrd="0" presId="urn:microsoft.com/office/officeart/2005/8/layout/process2"/>
    <dgm:cxn modelId="{C0916435-0692-4B2C-8986-E41075465F72}" type="presOf" srcId="{9559D2DC-F837-480D-B628-C62DA93A70E5}" destId="{BF7C5627-0F40-4E54-B6FD-D40F55F515A5}" srcOrd="0" destOrd="0" presId="urn:microsoft.com/office/officeart/2005/8/layout/process2"/>
    <dgm:cxn modelId="{18C3DE8E-09F5-4881-8A5E-477C81E3EEF1}" type="presOf" srcId="{506DB1A9-272E-47A3-B3ED-F1826375E43D}" destId="{8575D276-1BE7-4DBF-820C-DAD0942961A7}" srcOrd="0" destOrd="0" presId="urn:microsoft.com/office/officeart/2005/8/layout/process2"/>
    <dgm:cxn modelId="{4AE56981-8B14-4FEA-8E2F-CC09D436FD64}" type="presOf" srcId="{3C931C6E-9D9A-4E89-B34E-911E3DEC0222}" destId="{C6123CE4-0949-44A1-ABF6-8301CBD63198}" srcOrd="0" destOrd="0" presId="urn:microsoft.com/office/officeart/2005/8/layout/process2"/>
    <dgm:cxn modelId="{FA38D2F8-5381-48C6-B7C8-17624E06F18C}" srcId="{3C931C6E-9D9A-4E89-B34E-911E3DEC0222}" destId="{5D82CF25-BDFC-4925-920D-A36274860351}" srcOrd="2" destOrd="0" parTransId="{89151EF1-2271-4BA3-886A-C34BC8010A78}" sibTransId="{100CAD61-C387-46D6-BD51-C9B81DAAAB9D}"/>
    <dgm:cxn modelId="{ACB134F7-26B6-4696-BDC7-1EA7DBB68E18}" srcId="{3C931C6E-9D9A-4E89-B34E-911E3DEC0222}" destId="{9559D2DC-F837-480D-B628-C62DA93A70E5}" srcOrd="0" destOrd="0" parTransId="{4C197FFD-3D50-403B-83B9-8050DC894859}" sibTransId="{506DB1A9-272E-47A3-B3ED-F1826375E43D}"/>
    <dgm:cxn modelId="{91B0CDAB-6302-4C1B-B8E7-B3C8F91B7619}" type="presOf" srcId="{5D82CF25-BDFC-4925-920D-A36274860351}" destId="{A6C554CA-9124-4264-BEEE-10438559C9EA}" srcOrd="0" destOrd="0" presId="urn:microsoft.com/office/officeart/2005/8/layout/process2"/>
    <dgm:cxn modelId="{D5A01E2D-2694-4DBB-8C18-05351E5125D7}" type="presOf" srcId="{3B9DC37E-B999-4851-8C06-00926AEAAED2}" destId="{275D1C44-7D70-4B87-8292-71E2A0EA3560}" srcOrd="1" destOrd="0" presId="urn:microsoft.com/office/officeart/2005/8/layout/process2"/>
    <dgm:cxn modelId="{F75B5918-D5A6-40D2-A224-4004F0F8266F}" type="presOf" srcId="{506DB1A9-272E-47A3-B3ED-F1826375E43D}" destId="{1B2965CF-BD2F-4443-BCE4-FEC642ADF71C}" srcOrd="1" destOrd="0" presId="urn:microsoft.com/office/officeart/2005/8/layout/process2"/>
    <dgm:cxn modelId="{F2BB439B-AE2B-46F9-8218-F6AC3D14F179}" type="presParOf" srcId="{C6123CE4-0949-44A1-ABF6-8301CBD63198}" destId="{BF7C5627-0F40-4E54-B6FD-D40F55F515A5}" srcOrd="0" destOrd="0" presId="urn:microsoft.com/office/officeart/2005/8/layout/process2"/>
    <dgm:cxn modelId="{89DA0B18-3354-47C6-A61A-271E701AB33A}" type="presParOf" srcId="{C6123CE4-0949-44A1-ABF6-8301CBD63198}" destId="{8575D276-1BE7-4DBF-820C-DAD0942961A7}" srcOrd="1" destOrd="0" presId="urn:microsoft.com/office/officeart/2005/8/layout/process2"/>
    <dgm:cxn modelId="{6D8E152B-BCA5-42C7-BB52-2AC761435E2D}" type="presParOf" srcId="{8575D276-1BE7-4DBF-820C-DAD0942961A7}" destId="{1B2965CF-BD2F-4443-BCE4-FEC642ADF71C}" srcOrd="0" destOrd="0" presId="urn:microsoft.com/office/officeart/2005/8/layout/process2"/>
    <dgm:cxn modelId="{0F9402B4-050C-40D4-B6DD-CD745EB47C23}" type="presParOf" srcId="{C6123CE4-0949-44A1-ABF6-8301CBD63198}" destId="{1C1AFF25-90C3-40F5-84A4-184B65F45631}" srcOrd="2" destOrd="0" presId="urn:microsoft.com/office/officeart/2005/8/layout/process2"/>
    <dgm:cxn modelId="{540592E9-6356-4E10-9952-13AA146EEFE8}" type="presParOf" srcId="{C6123CE4-0949-44A1-ABF6-8301CBD63198}" destId="{3AD35935-B71A-4DEE-A511-AF674DFC3CB5}" srcOrd="3" destOrd="0" presId="urn:microsoft.com/office/officeart/2005/8/layout/process2"/>
    <dgm:cxn modelId="{04680464-DF42-4537-826B-CE0E66FD7B45}" type="presParOf" srcId="{3AD35935-B71A-4DEE-A511-AF674DFC3CB5}" destId="{275D1C44-7D70-4B87-8292-71E2A0EA3560}" srcOrd="0" destOrd="0" presId="urn:microsoft.com/office/officeart/2005/8/layout/process2"/>
    <dgm:cxn modelId="{5F21197B-D060-43B7-B353-6AC0EFAC2270}" type="presParOf" srcId="{C6123CE4-0949-44A1-ABF6-8301CBD63198}" destId="{A6C554CA-9124-4264-BEEE-10438559C9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931C6E-9D9A-4E89-B34E-911E3DEC02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59D2DC-F837-480D-B628-C62DA93A70E5}">
      <dgm:prSet phldrT="[Texto]"/>
      <dgm:spPr/>
      <dgm:t>
        <a:bodyPr/>
        <a:lstStyle/>
        <a:p>
          <a:r>
            <a:rPr lang="es-ES" dirty="0" smtClean="0"/>
            <a:t>MANEJO DE DATOS</a:t>
          </a:r>
          <a:endParaRPr lang="es-ES" dirty="0"/>
        </a:p>
      </dgm:t>
    </dgm:pt>
    <dgm:pt modelId="{4C197FFD-3D50-403B-83B9-8050DC894859}" type="parTrans" cxnId="{ACB134F7-26B6-4696-BDC7-1EA7DBB68E18}">
      <dgm:prSet/>
      <dgm:spPr/>
      <dgm:t>
        <a:bodyPr/>
        <a:lstStyle/>
        <a:p>
          <a:endParaRPr lang="es-ES"/>
        </a:p>
      </dgm:t>
    </dgm:pt>
    <dgm:pt modelId="{506DB1A9-272E-47A3-B3ED-F1826375E43D}" type="sibTrans" cxnId="{ACB134F7-26B6-4696-BDC7-1EA7DBB68E18}">
      <dgm:prSet/>
      <dgm:spPr/>
      <dgm:t>
        <a:bodyPr/>
        <a:lstStyle/>
        <a:p>
          <a:endParaRPr lang="es-ES" dirty="0"/>
        </a:p>
      </dgm:t>
    </dgm:pt>
    <dgm:pt modelId="{F8BA9FCB-9ED2-4460-B348-4CA0896AA178}">
      <dgm:prSet phldrT="[Texto]"/>
      <dgm:spPr/>
      <dgm:t>
        <a:bodyPr/>
        <a:lstStyle/>
        <a:p>
          <a:r>
            <a:rPr lang="es-ES" dirty="0" smtClean="0"/>
            <a:t>INTERFAZ DE USUARIO</a:t>
          </a:r>
          <a:endParaRPr lang="es-ES" dirty="0"/>
        </a:p>
      </dgm:t>
    </dgm:pt>
    <dgm:pt modelId="{09103C82-5FB0-4E6A-90B3-764DDB3A01EA}" type="parTrans" cxnId="{9F2EF8A5-47CF-478D-9C95-29B1DAEC09EB}">
      <dgm:prSet/>
      <dgm:spPr/>
      <dgm:t>
        <a:bodyPr/>
        <a:lstStyle/>
        <a:p>
          <a:endParaRPr lang="es-ES"/>
        </a:p>
      </dgm:t>
    </dgm:pt>
    <dgm:pt modelId="{3B9DC37E-B999-4851-8C06-00926AEAAED2}" type="sibTrans" cxnId="{9F2EF8A5-47CF-478D-9C95-29B1DAEC09EB}">
      <dgm:prSet/>
      <dgm:spPr/>
      <dgm:t>
        <a:bodyPr/>
        <a:lstStyle/>
        <a:p>
          <a:endParaRPr lang="es-ES" dirty="0"/>
        </a:p>
      </dgm:t>
    </dgm:pt>
    <dgm:pt modelId="{5D82CF25-BDFC-4925-920D-A36274860351}">
      <dgm:prSet phldrT="[Texto]"/>
      <dgm:spPr/>
      <dgm:t>
        <a:bodyPr/>
        <a:lstStyle/>
        <a:p>
          <a:r>
            <a:rPr lang="es-ES" dirty="0" smtClean="0"/>
            <a:t>SOPORTE TECNICO</a:t>
          </a:r>
          <a:endParaRPr lang="es-ES" dirty="0"/>
        </a:p>
      </dgm:t>
    </dgm:pt>
    <dgm:pt modelId="{89151EF1-2271-4BA3-886A-C34BC8010A78}" type="parTrans" cxnId="{FA38D2F8-5381-48C6-B7C8-17624E06F18C}">
      <dgm:prSet/>
      <dgm:spPr/>
      <dgm:t>
        <a:bodyPr/>
        <a:lstStyle/>
        <a:p>
          <a:endParaRPr lang="es-ES"/>
        </a:p>
      </dgm:t>
    </dgm:pt>
    <dgm:pt modelId="{100CAD61-C387-46D6-BD51-C9B81DAAAB9D}" type="sibTrans" cxnId="{FA38D2F8-5381-48C6-B7C8-17624E06F18C}">
      <dgm:prSet/>
      <dgm:spPr/>
      <dgm:t>
        <a:bodyPr/>
        <a:lstStyle/>
        <a:p>
          <a:endParaRPr lang="es-ES"/>
        </a:p>
      </dgm:t>
    </dgm:pt>
    <dgm:pt modelId="{C6123CE4-0949-44A1-ABF6-8301CBD63198}" type="pres">
      <dgm:prSet presAssocID="{3C931C6E-9D9A-4E89-B34E-911E3DEC0222}" presName="linearFlow" presStyleCnt="0">
        <dgm:presLayoutVars>
          <dgm:resizeHandles val="exact"/>
        </dgm:presLayoutVars>
      </dgm:prSet>
      <dgm:spPr/>
    </dgm:pt>
    <dgm:pt modelId="{BF7C5627-0F40-4E54-B6FD-D40F55F515A5}" type="pres">
      <dgm:prSet presAssocID="{9559D2DC-F837-480D-B628-C62DA93A70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75D276-1BE7-4DBF-820C-DAD0942961A7}" type="pres">
      <dgm:prSet presAssocID="{506DB1A9-272E-47A3-B3ED-F1826375E43D}" presName="sibTrans" presStyleLbl="sibTrans2D1" presStyleIdx="0" presStyleCnt="2"/>
      <dgm:spPr/>
      <dgm:t>
        <a:bodyPr/>
        <a:lstStyle/>
        <a:p>
          <a:endParaRPr lang="es-ES"/>
        </a:p>
      </dgm:t>
    </dgm:pt>
    <dgm:pt modelId="{1B2965CF-BD2F-4443-BCE4-FEC642ADF71C}" type="pres">
      <dgm:prSet presAssocID="{506DB1A9-272E-47A3-B3ED-F1826375E43D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1C1AFF25-90C3-40F5-84A4-184B65F45631}" type="pres">
      <dgm:prSet presAssocID="{F8BA9FCB-9ED2-4460-B348-4CA0896AA17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D35935-B71A-4DEE-A511-AF674DFC3CB5}" type="pres">
      <dgm:prSet presAssocID="{3B9DC37E-B999-4851-8C06-00926AEAAED2}" presName="sibTrans" presStyleLbl="sibTrans2D1" presStyleIdx="1" presStyleCnt="2"/>
      <dgm:spPr/>
      <dgm:t>
        <a:bodyPr/>
        <a:lstStyle/>
        <a:p>
          <a:endParaRPr lang="es-ES"/>
        </a:p>
      </dgm:t>
    </dgm:pt>
    <dgm:pt modelId="{275D1C44-7D70-4B87-8292-71E2A0EA3560}" type="pres">
      <dgm:prSet presAssocID="{3B9DC37E-B999-4851-8C06-00926AEAAED2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A6C554CA-9124-4264-BEEE-10438559C9EA}" type="pres">
      <dgm:prSet presAssocID="{5D82CF25-BDFC-4925-920D-A3627486035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2EF8A5-47CF-478D-9C95-29B1DAEC09EB}" srcId="{3C931C6E-9D9A-4E89-B34E-911E3DEC0222}" destId="{F8BA9FCB-9ED2-4460-B348-4CA0896AA178}" srcOrd="1" destOrd="0" parTransId="{09103C82-5FB0-4E6A-90B3-764DDB3A01EA}" sibTransId="{3B9DC37E-B999-4851-8C06-00926AEAAED2}"/>
    <dgm:cxn modelId="{78EB6361-960E-466C-BCB2-19B498C10250}" type="presOf" srcId="{F8BA9FCB-9ED2-4460-B348-4CA0896AA178}" destId="{1C1AFF25-90C3-40F5-84A4-184B65F45631}" srcOrd="0" destOrd="0" presId="urn:microsoft.com/office/officeart/2005/8/layout/process2"/>
    <dgm:cxn modelId="{2C2B2BBD-255A-4786-9A4F-51BBDD72CE11}" type="presOf" srcId="{3B9DC37E-B999-4851-8C06-00926AEAAED2}" destId="{3AD35935-B71A-4DEE-A511-AF674DFC3CB5}" srcOrd="0" destOrd="0" presId="urn:microsoft.com/office/officeart/2005/8/layout/process2"/>
    <dgm:cxn modelId="{C0916435-0692-4B2C-8986-E41075465F72}" type="presOf" srcId="{9559D2DC-F837-480D-B628-C62DA93A70E5}" destId="{BF7C5627-0F40-4E54-B6FD-D40F55F515A5}" srcOrd="0" destOrd="0" presId="urn:microsoft.com/office/officeart/2005/8/layout/process2"/>
    <dgm:cxn modelId="{18C3DE8E-09F5-4881-8A5E-477C81E3EEF1}" type="presOf" srcId="{506DB1A9-272E-47A3-B3ED-F1826375E43D}" destId="{8575D276-1BE7-4DBF-820C-DAD0942961A7}" srcOrd="0" destOrd="0" presId="urn:microsoft.com/office/officeart/2005/8/layout/process2"/>
    <dgm:cxn modelId="{4AE56981-8B14-4FEA-8E2F-CC09D436FD64}" type="presOf" srcId="{3C931C6E-9D9A-4E89-B34E-911E3DEC0222}" destId="{C6123CE4-0949-44A1-ABF6-8301CBD63198}" srcOrd="0" destOrd="0" presId="urn:microsoft.com/office/officeart/2005/8/layout/process2"/>
    <dgm:cxn modelId="{FA38D2F8-5381-48C6-B7C8-17624E06F18C}" srcId="{3C931C6E-9D9A-4E89-B34E-911E3DEC0222}" destId="{5D82CF25-BDFC-4925-920D-A36274860351}" srcOrd="2" destOrd="0" parTransId="{89151EF1-2271-4BA3-886A-C34BC8010A78}" sibTransId="{100CAD61-C387-46D6-BD51-C9B81DAAAB9D}"/>
    <dgm:cxn modelId="{ACB134F7-26B6-4696-BDC7-1EA7DBB68E18}" srcId="{3C931C6E-9D9A-4E89-B34E-911E3DEC0222}" destId="{9559D2DC-F837-480D-B628-C62DA93A70E5}" srcOrd="0" destOrd="0" parTransId="{4C197FFD-3D50-403B-83B9-8050DC894859}" sibTransId="{506DB1A9-272E-47A3-B3ED-F1826375E43D}"/>
    <dgm:cxn modelId="{91B0CDAB-6302-4C1B-B8E7-B3C8F91B7619}" type="presOf" srcId="{5D82CF25-BDFC-4925-920D-A36274860351}" destId="{A6C554CA-9124-4264-BEEE-10438559C9EA}" srcOrd="0" destOrd="0" presId="urn:microsoft.com/office/officeart/2005/8/layout/process2"/>
    <dgm:cxn modelId="{D5A01E2D-2694-4DBB-8C18-05351E5125D7}" type="presOf" srcId="{3B9DC37E-B999-4851-8C06-00926AEAAED2}" destId="{275D1C44-7D70-4B87-8292-71E2A0EA3560}" srcOrd="1" destOrd="0" presId="urn:microsoft.com/office/officeart/2005/8/layout/process2"/>
    <dgm:cxn modelId="{F75B5918-D5A6-40D2-A224-4004F0F8266F}" type="presOf" srcId="{506DB1A9-272E-47A3-B3ED-F1826375E43D}" destId="{1B2965CF-BD2F-4443-BCE4-FEC642ADF71C}" srcOrd="1" destOrd="0" presId="urn:microsoft.com/office/officeart/2005/8/layout/process2"/>
    <dgm:cxn modelId="{F2BB439B-AE2B-46F9-8218-F6AC3D14F179}" type="presParOf" srcId="{C6123CE4-0949-44A1-ABF6-8301CBD63198}" destId="{BF7C5627-0F40-4E54-B6FD-D40F55F515A5}" srcOrd="0" destOrd="0" presId="urn:microsoft.com/office/officeart/2005/8/layout/process2"/>
    <dgm:cxn modelId="{89DA0B18-3354-47C6-A61A-271E701AB33A}" type="presParOf" srcId="{C6123CE4-0949-44A1-ABF6-8301CBD63198}" destId="{8575D276-1BE7-4DBF-820C-DAD0942961A7}" srcOrd="1" destOrd="0" presId="urn:microsoft.com/office/officeart/2005/8/layout/process2"/>
    <dgm:cxn modelId="{6D8E152B-BCA5-42C7-BB52-2AC761435E2D}" type="presParOf" srcId="{8575D276-1BE7-4DBF-820C-DAD0942961A7}" destId="{1B2965CF-BD2F-4443-BCE4-FEC642ADF71C}" srcOrd="0" destOrd="0" presId="urn:microsoft.com/office/officeart/2005/8/layout/process2"/>
    <dgm:cxn modelId="{0F9402B4-050C-40D4-B6DD-CD745EB47C23}" type="presParOf" srcId="{C6123CE4-0949-44A1-ABF6-8301CBD63198}" destId="{1C1AFF25-90C3-40F5-84A4-184B65F45631}" srcOrd="2" destOrd="0" presId="urn:microsoft.com/office/officeart/2005/8/layout/process2"/>
    <dgm:cxn modelId="{540592E9-6356-4E10-9952-13AA146EEFE8}" type="presParOf" srcId="{C6123CE4-0949-44A1-ABF6-8301CBD63198}" destId="{3AD35935-B71A-4DEE-A511-AF674DFC3CB5}" srcOrd="3" destOrd="0" presId="urn:microsoft.com/office/officeart/2005/8/layout/process2"/>
    <dgm:cxn modelId="{04680464-DF42-4537-826B-CE0E66FD7B45}" type="presParOf" srcId="{3AD35935-B71A-4DEE-A511-AF674DFC3CB5}" destId="{275D1C44-7D70-4B87-8292-71E2A0EA3560}" srcOrd="0" destOrd="0" presId="urn:microsoft.com/office/officeart/2005/8/layout/process2"/>
    <dgm:cxn modelId="{5F21197B-D060-43B7-B353-6AC0EFAC2270}" type="presParOf" srcId="{C6123CE4-0949-44A1-ABF6-8301CBD63198}" destId="{A6C554CA-9124-4264-BEEE-10438559C9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44240D-CA1C-4194-B1E8-D2D2CE2840D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378CAAD-96A1-4ABD-BC78-F762B5F4B884}">
      <dgm:prSet phldrT="[Texto]"/>
      <dgm:spPr/>
      <dgm:t>
        <a:bodyPr/>
        <a:lstStyle/>
        <a:p>
          <a:r>
            <a:rPr lang="es-ES" dirty="0" smtClean="0"/>
            <a:t>Recolección de datos</a:t>
          </a:r>
          <a:endParaRPr lang="es-ES" dirty="0"/>
        </a:p>
      </dgm:t>
    </dgm:pt>
    <dgm:pt modelId="{8EE1B15F-4856-488C-B7FC-A8EB83D84AC3}" type="parTrans" cxnId="{D59A22E5-38DF-4E59-B766-E41F2FC663B8}">
      <dgm:prSet/>
      <dgm:spPr/>
      <dgm:t>
        <a:bodyPr/>
        <a:lstStyle/>
        <a:p>
          <a:endParaRPr lang="es-ES"/>
        </a:p>
      </dgm:t>
    </dgm:pt>
    <dgm:pt modelId="{4C222E4B-8C2D-4532-AC5A-32EF7DAD7115}" type="sibTrans" cxnId="{D59A22E5-38DF-4E59-B766-E41F2FC663B8}">
      <dgm:prSet/>
      <dgm:spPr/>
      <dgm:t>
        <a:bodyPr/>
        <a:lstStyle/>
        <a:p>
          <a:endParaRPr lang="es-ES" dirty="0"/>
        </a:p>
      </dgm:t>
    </dgm:pt>
    <dgm:pt modelId="{74AD6D84-0CD5-4E47-AECC-98BDC0472FD0}">
      <dgm:prSet phldrT="[Texto]"/>
      <dgm:spPr/>
      <dgm:t>
        <a:bodyPr/>
        <a:lstStyle/>
        <a:p>
          <a:r>
            <a:rPr lang="es-ES" dirty="0" smtClean="0"/>
            <a:t>Diseño Grafico</a:t>
          </a:r>
          <a:endParaRPr lang="es-ES" dirty="0"/>
        </a:p>
      </dgm:t>
    </dgm:pt>
    <dgm:pt modelId="{8756AAA1-72A2-4B1B-8FF8-69F6ECCC4DB2}" type="parTrans" cxnId="{E2694A63-E896-4BA6-9860-7D2936E91736}">
      <dgm:prSet/>
      <dgm:spPr/>
      <dgm:t>
        <a:bodyPr/>
        <a:lstStyle/>
        <a:p>
          <a:endParaRPr lang="es-ES"/>
        </a:p>
      </dgm:t>
    </dgm:pt>
    <dgm:pt modelId="{4584BB83-C7F0-40AD-A857-3BAF985B05DE}" type="sibTrans" cxnId="{E2694A63-E896-4BA6-9860-7D2936E91736}">
      <dgm:prSet/>
      <dgm:spPr/>
      <dgm:t>
        <a:bodyPr/>
        <a:lstStyle/>
        <a:p>
          <a:endParaRPr lang="es-ES" dirty="0"/>
        </a:p>
      </dgm:t>
    </dgm:pt>
    <dgm:pt modelId="{90092EFB-2934-41C8-88C5-E160EEC64E04}">
      <dgm:prSet phldrT="[Texto]"/>
      <dgm:spPr/>
      <dgm:t>
        <a:bodyPr/>
        <a:lstStyle/>
        <a:p>
          <a:r>
            <a:rPr lang="es-ES" dirty="0" smtClean="0"/>
            <a:t>Testo de </a:t>
          </a:r>
          <a:r>
            <a:rPr lang="es-ES" dirty="0" err="1" smtClean="0"/>
            <a:t>aplicacion</a:t>
          </a:r>
          <a:endParaRPr lang="es-ES" dirty="0"/>
        </a:p>
      </dgm:t>
    </dgm:pt>
    <dgm:pt modelId="{D0803992-A4B8-4B75-9C9D-CECEFBE874D1}" type="parTrans" cxnId="{46CA4C5B-B47A-41CF-A9BA-65A56B17D023}">
      <dgm:prSet/>
      <dgm:spPr/>
      <dgm:t>
        <a:bodyPr/>
        <a:lstStyle/>
        <a:p>
          <a:endParaRPr lang="es-ES"/>
        </a:p>
      </dgm:t>
    </dgm:pt>
    <dgm:pt modelId="{432701FE-7C63-408A-93CE-0785FF91C71E}" type="sibTrans" cxnId="{46CA4C5B-B47A-41CF-A9BA-65A56B17D023}">
      <dgm:prSet/>
      <dgm:spPr/>
      <dgm:t>
        <a:bodyPr/>
        <a:lstStyle/>
        <a:p>
          <a:endParaRPr lang="es-ES" dirty="0"/>
        </a:p>
      </dgm:t>
    </dgm:pt>
    <dgm:pt modelId="{5D74F247-9261-4957-B6C2-6D6C7CD64507}">
      <dgm:prSet phldrT="[Texto]"/>
      <dgm:spPr/>
      <dgm:t>
        <a:bodyPr/>
        <a:lstStyle/>
        <a:p>
          <a:r>
            <a:rPr lang="es-ES" dirty="0" smtClean="0"/>
            <a:t>Diseño de arquitectura</a:t>
          </a:r>
          <a:endParaRPr lang="es-ES" dirty="0"/>
        </a:p>
      </dgm:t>
    </dgm:pt>
    <dgm:pt modelId="{D4869BBC-570F-4240-B7D1-F4338B8B180B}" type="parTrans" cxnId="{1C71459A-7F4F-4D67-B2AC-5CE55DE6D98F}">
      <dgm:prSet/>
      <dgm:spPr/>
      <dgm:t>
        <a:bodyPr/>
        <a:lstStyle/>
        <a:p>
          <a:endParaRPr lang="es-ES"/>
        </a:p>
      </dgm:t>
    </dgm:pt>
    <dgm:pt modelId="{C5AB7B51-E48A-4F7E-89FF-955EE4A7EF4E}" type="sibTrans" cxnId="{1C71459A-7F4F-4D67-B2AC-5CE55DE6D98F}">
      <dgm:prSet/>
      <dgm:spPr/>
      <dgm:t>
        <a:bodyPr/>
        <a:lstStyle/>
        <a:p>
          <a:endParaRPr lang="es-ES" dirty="0"/>
        </a:p>
      </dgm:t>
    </dgm:pt>
    <dgm:pt modelId="{B9925F32-9D49-4714-B6A7-1A0627CAB015}">
      <dgm:prSet phldrT="[Texto]"/>
      <dgm:spPr/>
      <dgm:t>
        <a:bodyPr/>
        <a:lstStyle/>
        <a:p>
          <a:r>
            <a:rPr lang="es-ES" dirty="0" smtClean="0"/>
            <a:t>Programación de la aplicación</a:t>
          </a:r>
          <a:endParaRPr lang="es-ES" dirty="0"/>
        </a:p>
      </dgm:t>
    </dgm:pt>
    <dgm:pt modelId="{83316CA4-E139-4BAA-BBB4-B293D6221EE9}" type="parTrans" cxnId="{F03112D2-5F42-4116-95FC-F3743C13C459}">
      <dgm:prSet/>
      <dgm:spPr/>
      <dgm:t>
        <a:bodyPr/>
        <a:lstStyle/>
        <a:p>
          <a:endParaRPr lang="es-ES"/>
        </a:p>
      </dgm:t>
    </dgm:pt>
    <dgm:pt modelId="{18F1BE10-7F83-4C6F-9E02-D3CBB184FEC7}" type="sibTrans" cxnId="{F03112D2-5F42-4116-95FC-F3743C13C459}">
      <dgm:prSet/>
      <dgm:spPr/>
      <dgm:t>
        <a:bodyPr/>
        <a:lstStyle/>
        <a:p>
          <a:endParaRPr lang="es-ES" dirty="0"/>
        </a:p>
      </dgm:t>
    </dgm:pt>
    <dgm:pt modelId="{DC070D9E-56F8-4115-A3B5-7B4CDD743F66}" type="pres">
      <dgm:prSet presAssocID="{E144240D-CA1C-4194-B1E8-D2D2CE2840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2D4E68E-55FC-4D3A-8DE5-6CE873A2334D}" type="pres">
      <dgm:prSet presAssocID="{6378CAAD-96A1-4ABD-BC78-F762B5F4B88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211117-28CC-4CAE-B58A-513713264808}" type="pres">
      <dgm:prSet presAssocID="{4C222E4B-8C2D-4532-AC5A-32EF7DAD7115}" presName="sibTrans" presStyleLbl="sibTrans2D1" presStyleIdx="0" presStyleCnt="5"/>
      <dgm:spPr/>
      <dgm:t>
        <a:bodyPr/>
        <a:lstStyle/>
        <a:p>
          <a:endParaRPr lang="es-ES"/>
        </a:p>
      </dgm:t>
    </dgm:pt>
    <dgm:pt modelId="{44361EDF-DB46-46BB-85A8-F6894A0D1498}" type="pres">
      <dgm:prSet presAssocID="{4C222E4B-8C2D-4532-AC5A-32EF7DAD7115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5A2EB388-4281-40BD-9670-2C061803B0BC}" type="pres">
      <dgm:prSet presAssocID="{74AD6D84-0CD5-4E47-AECC-98BDC0472FD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A5A5D9-A22E-4B1E-865F-028F0AAEC06A}" type="pres">
      <dgm:prSet presAssocID="{4584BB83-C7F0-40AD-A857-3BAF985B05DE}" presName="sibTrans" presStyleLbl="sibTrans2D1" presStyleIdx="1" presStyleCnt="5"/>
      <dgm:spPr/>
      <dgm:t>
        <a:bodyPr/>
        <a:lstStyle/>
        <a:p>
          <a:endParaRPr lang="es-ES"/>
        </a:p>
      </dgm:t>
    </dgm:pt>
    <dgm:pt modelId="{41204B88-A821-4D64-A4E3-82FCD99AFDE9}" type="pres">
      <dgm:prSet presAssocID="{4584BB83-C7F0-40AD-A857-3BAF985B05DE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DA7652A5-B3B6-4C65-8541-45371D0CB5E6}" type="pres">
      <dgm:prSet presAssocID="{5D74F247-9261-4957-B6C2-6D6C7CD6450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8BE2C0-0F1B-48DC-A859-F3D26F2966F1}" type="pres">
      <dgm:prSet presAssocID="{C5AB7B51-E48A-4F7E-89FF-955EE4A7EF4E}" presName="sibTrans" presStyleLbl="sibTrans2D1" presStyleIdx="2" presStyleCnt="5"/>
      <dgm:spPr/>
      <dgm:t>
        <a:bodyPr/>
        <a:lstStyle/>
        <a:p>
          <a:endParaRPr lang="es-ES"/>
        </a:p>
      </dgm:t>
    </dgm:pt>
    <dgm:pt modelId="{D20DBEFB-F174-4217-A23B-C6D91C1D785C}" type="pres">
      <dgm:prSet presAssocID="{C5AB7B51-E48A-4F7E-89FF-955EE4A7EF4E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A324AB30-D622-481C-96DB-2EBD939827E6}" type="pres">
      <dgm:prSet presAssocID="{B9925F32-9D49-4714-B6A7-1A0627CAB01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59C5CC-550F-4725-80AA-F4F4BF9D0A7A}" type="pres">
      <dgm:prSet presAssocID="{18F1BE10-7F83-4C6F-9E02-D3CBB184FEC7}" presName="sibTrans" presStyleLbl="sibTrans2D1" presStyleIdx="3" presStyleCnt="5"/>
      <dgm:spPr/>
      <dgm:t>
        <a:bodyPr/>
        <a:lstStyle/>
        <a:p>
          <a:endParaRPr lang="es-ES"/>
        </a:p>
      </dgm:t>
    </dgm:pt>
    <dgm:pt modelId="{951D372B-3C98-4270-85D6-A746D5D0AB64}" type="pres">
      <dgm:prSet presAssocID="{18F1BE10-7F83-4C6F-9E02-D3CBB184FEC7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20E9DF64-BCBF-40F6-9909-D2BEF74B1173}" type="pres">
      <dgm:prSet presAssocID="{90092EFB-2934-41C8-88C5-E160EEC64E0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D3F911-BFC9-4F75-A629-F4AA789A15E9}" type="pres">
      <dgm:prSet presAssocID="{432701FE-7C63-408A-93CE-0785FF91C71E}" presName="sibTrans" presStyleLbl="sibTrans2D1" presStyleIdx="4" presStyleCnt="5"/>
      <dgm:spPr/>
      <dgm:t>
        <a:bodyPr/>
        <a:lstStyle/>
        <a:p>
          <a:endParaRPr lang="es-ES"/>
        </a:p>
      </dgm:t>
    </dgm:pt>
    <dgm:pt modelId="{A7CF4C5F-7089-4EE5-9EA1-18BC90AF51FB}" type="pres">
      <dgm:prSet presAssocID="{432701FE-7C63-408A-93CE-0785FF91C71E}" presName="connectorText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4B4261E5-F5DA-4B44-80F8-0CE1EEA87B52}" type="presOf" srcId="{74AD6D84-0CD5-4E47-AECC-98BDC0472FD0}" destId="{5A2EB388-4281-40BD-9670-2C061803B0BC}" srcOrd="0" destOrd="0" presId="urn:microsoft.com/office/officeart/2005/8/layout/cycle7"/>
    <dgm:cxn modelId="{A3C3FE59-7A95-4532-A2AF-9647EF760098}" type="presOf" srcId="{5D74F247-9261-4957-B6C2-6D6C7CD64507}" destId="{DA7652A5-B3B6-4C65-8541-45371D0CB5E6}" srcOrd="0" destOrd="0" presId="urn:microsoft.com/office/officeart/2005/8/layout/cycle7"/>
    <dgm:cxn modelId="{37E2607E-3EDB-4B56-A650-140199CA0841}" type="presOf" srcId="{432701FE-7C63-408A-93CE-0785FF91C71E}" destId="{D5D3F911-BFC9-4F75-A629-F4AA789A15E9}" srcOrd="0" destOrd="0" presId="urn:microsoft.com/office/officeart/2005/8/layout/cycle7"/>
    <dgm:cxn modelId="{DE4F122D-8B05-49C4-AE0D-CEA90BACDAF7}" type="presOf" srcId="{90092EFB-2934-41C8-88C5-E160EEC64E04}" destId="{20E9DF64-BCBF-40F6-9909-D2BEF74B1173}" srcOrd="0" destOrd="0" presId="urn:microsoft.com/office/officeart/2005/8/layout/cycle7"/>
    <dgm:cxn modelId="{D9AD3687-5C83-48F3-8488-16D835F197FF}" type="presOf" srcId="{4C222E4B-8C2D-4532-AC5A-32EF7DAD7115}" destId="{44361EDF-DB46-46BB-85A8-F6894A0D1498}" srcOrd="1" destOrd="0" presId="urn:microsoft.com/office/officeart/2005/8/layout/cycle7"/>
    <dgm:cxn modelId="{46CA4C5B-B47A-41CF-A9BA-65A56B17D023}" srcId="{E144240D-CA1C-4194-B1E8-D2D2CE2840D7}" destId="{90092EFB-2934-41C8-88C5-E160EEC64E04}" srcOrd="4" destOrd="0" parTransId="{D0803992-A4B8-4B75-9C9D-CECEFBE874D1}" sibTransId="{432701FE-7C63-408A-93CE-0785FF91C71E}"/>
    <dgm:cxn modelId="{3A60555D-5162-44AF-B549-6062E18E4D1D}" type="presOf" srcId="{B9925F32-9D49-4714-B6A7-1A0627CAB015}" destId="{A324AB30-D622-481C-96DB-2EBD939827E6}" srcOrd="0" destOrd="0" presId="urn:microsoft.com/office/officeart/2005/8/layout/cycle7"/>
    <dgm:cxn modelId="{01FD21C5-08C8-4662-8712-271919731387}" type="presOf" srcId="{C5AB7B51-E48A-4F7E-89FF-955EE4A7EF4E}" destId="{3B8BE2C0-0F1B-48DC-A859-F3D26F2966F1}" srcOrd="0" destOrd="0" presId="urn:microsoft.com/office/officeart/2005/8/layout/cycle7"/>
    <dgm:cxn modelId="{D59A22E5-38DF-4E59-B766-E41F2FC663B8}" srcId="{E144240D-CA1C-4194-B1E8-D2D2CE2840D7}" destId="{6378CAAD-96A1-4ABD-BC78-F762B5F4B884}" srcOrd="0" destOrd="0" parTransId="{8EE1B15F-4856-488C-B7FC-A8EB83D84AC3}" sibTransId="{4C222E4B-8C2D-4532-AC5A-32EF7DAD7115}"/>
    <dgm:cxn modelId="{4F98781B-CEC4-4437-8B18-A0BD1C4B7F77}" type="presOf" srcId="{432701FE-7C63-408A-93CE-0785FF91C71E}" destId="{A7CF4C5F-7089-4EE5-9EA1-18BC90AF51FB}" srcOrd="1" destOrd="0" presId="urn:microsoft.com/office/officeart/2005/8/layout/cycle7"/>
    <dgm:cxn modelId="{3B6CD944-AEF3-42AF-BF58-F09C233CB4DC}" type="presOf" srcId="{6378CAAD-96A1-4ABD-BC78-F762B5F4B884}" destId="{D2D4E68E-55FC-4D3A-8DE5-6CE873A2334D}" srcOrd="0" destOrd="0" presId="urn:microsoft.com/office/officeart/2005/8/layout/cycle7"/>
    <dgm:cxn modelId="{E2694A63-E896-4BA6-9860-7D2936E91736}" srcId="{E144240D-CA1C-4194-B1E8-D2D2CE2840D7}" destId="{74AD6D84-0CD5-4E47-AECC-98BDC0472FD0}" srcOrd="1" destOrd="0" parTransId="{8756AAA1-72A2-4B1B-8FF8-69F6ECCC4DB2}" sibTransId="{4584BB83-C7F0-40AD-A857-3BAF985B05DE}"/>
    <dgm:cxn modelId="{2A040461-BB26-47A1-9427-9C90C395B6F3}" type="presOf" srcId="{18F1BE10-7F83-4C6F-9E02-D3CBB184FEC7}" destId="{951D372B-3C98-4270-85D6-A746D5D0AB64}" srcOrd="1" destOrd="0" presId="urn:microsoft.com/office/officeart/2005/8/layout/cycle7"/>
    <dgm:cxn modelId="{7DF86A4B-7D15-4417-94C3-837A35166158}" type="presOf" srcId="{E144240D-CA1C-4194-B1E8-D2D2CE2840D7}" destId="{DC070D9E-56F8-4115-A3B5-7B4CDD743F66}" srcOrd="0" destOrd="0" presId="urn:microsoft.com/office/officeart/2005/8/layout/cycle7"/>
    <dgm:cxn modelId="{1C71459A-7F4F-4D67-B2AC-5CE55DE6D98F}" srcId="{E144240D-CA1C-4194-B1E8-D2D2CE2840D7}" destId="{5D74F247-9261-4957-B6C2-6D6C7CD64507}" srcOrd="2" destOrd="0" parTransId="{D4869BBC-570F-4240-B7D1-F4338B8B180B}" sibTransId="{C5AB7B51-E48A-4F7E-89FF-955EE4A7EF4E}"/>
    <dgm:cxn modelId="{B97E655A-8472-429A-897A-19FDAF7E0682}" type="presOf" srcId="{18F1BE10-7F83-4C6F-9E02-D3CBB184FEC7}" destId="{4359C5CC-550F-4725-80AA-F4F4BF9D0A7A}" srcOrd="0" destOrd="0" presId="urn:microsoft.com/office/officeart/2005/8/layout/cycle7"/>
    <dgm:cxn modelId="{B085C0B3-CD80-46A7-A163-EB6675F496DA}" type="presOf" srcId="{4C222E4B-8C2D-4532-AC5A-32EF7DAD7115}" destId="{B8211117-28CC-4CAE-B58A-513713264808}" srcOrd="0" destOrd="0" presId="urn:microsoft.com/office/officeart/2005/8/layout/cycle7"/>
    <dgm:cxn modelId="{89CB2A94-F02B-4BF2-8D50-8BC3E9285360}" type="presOf" srcId="{4584BB83-C7F0-40AD-A857-3BAF985B05DE}" destId="{41204B88-A821-4D64-A4E3-82FCD99AFDE9}" srcOrd="1" destOrd="0" presId="urn:microsoft.com/office/officeart/2005/8/layout/cycle7"/>
    <dgm:cxn modelId="{91750A69-665D-47B4-BA55-C1681BB7D546}" type="presOf" srcId="{4584BB83-C7F0-40AD-A857-3BAF985B05DE}" destId="{07A5A5D9-A22E-4B1E-865F-028F0AAEC06A}" srcOrd="0" destOrd="0" presId="urn:microsoft.com/office/officeart/2005/8/layout/cycle7"/>
    <dgm:cxn modelId="{F03112D2-5F42-4116-95FC-F3743C13C459}" srcId="{E144240D-CA1C-4194-B1E8-D2D2CE2840D7}" destId="{B9925F32-9D49-4714-B6A7-1A0627CAB015}" srcOrd="3" destOrd="0" parTransId="{83316CA4-E139-4BAA-BBB4-B293D6221EE9}" sibTransId="{18F1BE10-7F83-4C6F-9E02-D3CBB184FEC7}"/>
    <dgm:cxn modelId="{01B82D30-D6BB-4252-B99E-95D1870DBA01}" type="presOf" srcId="{C5AB7B51-E48A-4F7E-89FF-955EE4A7EF4E}" destId="{D20DBEFB-F174-4217-A23B-C6D91C1D785C}" srcOrd="1" destOrd="0" presId="urn:microsoft.com/office/officeart/2005/8/layout/cycle7"/>
    <dgm:cxn modelId="{1996A31D-9FEC-45C0-ACD7-53880EE6B27D}" type="presParOf" srcId="{DC070D9E-56F8-4115-A3B5-7B4CDD743F66}" destId="{D2D4E68E-55FC-4D3A-8DE5-6CE873A2334D}" srcOrd="0" destOrd="0" presId="urn:microsoft.com/office/officeart/2005/8/layout/cycle7"/>
    <dgm:cxn modelId="{24A99A6F-972A-4331-9FB9-96DAFD7DFB5F}" type="presParOf" srcId="{DC070D9E-56F8-4115-A3B5-7B4CDD743F66}" destId="{B8211117-28CC-4CAE-B58A-513713264808}" srcOrd="1" destOrd="0" presId="urn:microsoft.com/office/officeart/2005/8/layout/cycle7"/>
    <dgm:cxn modelId="{C8A79180-D1A0-4BF0-A2AE-DD985A58768C}" type="presParOf" srcId="{B8211117-28CC-4CAE-B58A-513713264808}" destId="{44361EDF-DB46-46BB-85A8-F6894A0D1498}" srcOrd="0" destOrd="0" presId="urn:microsoft.com/office/officeart/2005/8/layout/cycle7"/>
    <dgm:cxn modelId="{1028CCDE-D666-4D77-A67C-EB9299D50864}" type="presParOf" srcId="{DC070D9E-56F8-4115-A3B5-7B4CDD743F66}" destId="{5A2EB388-4281-40BD-9670-2C061803B0BC}" srcOrd="2" destOrd="0" presId="urn:microsoft.com/office/officeart/2005/8/layout/cycle7"/>
    <dgm:cxn modelId="{847CE00B-D8C9-4B6F-9B33-184443025D6B}" type="presParOf" srcId="{DC070D9E-56F8-4115-A3B5-7B4CDD743F66}" destId="{07A5A5D9-A22E-4B1E-865F-028F0AAEC06A}" srcOrd="3" destOrd="0" presId="urn:microsoft.com/office/officeart/2005/8/layout/cycle7"/>
    <dgm:cxn modelId="{B56AF166-36D2-48EA-A55F-B22E09ED0DDE}" type="presParOf" srcId="{07A5A5D9-A22E-4B1E-865F-028F0AAEC06A}" destId="{41204B88-A821-4D64-A4E3-82FCD99AFDE9}" srcOrd="0" destOrd="0" presId="urn:microsoft.com/office/officeart/2005/8/layout/cycle7"/>
    <dgm:cxn modelId="{F16F9750-41AC-4DD9-BE61-5B32B3027C1F}" type="presParOf" srcId="{DC070D9E-56F8-4115-A3B5-7B4CDD743F66}" destId="{DA7652A5-B3B6-4C65-8541-45371D0CB5E6}" srcOrd="4" destOrd="0" presId="urn:microsoft.com/office/officeart/2005/8/layout/cycle7"/>
    <dgm:cxn modelId="{C20EA945-4F03-448A-86FC-6ADF862D94C0}" type="presParOf" srcId="{DC070D9E-56F8-4115-A3B5-7B4CDD743F66}" destId="{3B8BE2C0-0F1B-48DC-A859-F3D26F2966F1}" srcOrd="5" destOrd="0" presId="urn:microsoft.com/office/officeart/2005/8/layout/cycle7"/>
    <dgm:cxn modelId="{E41C70B5-8A7D-46B2-8D5B-044607F9C190}" type="presParOf" srcId="{3B8BE2C0-0F1B-48DC-A859-F3D26F2966F1}" destId="{D20DBEFB-F174-4217-A23B-C6D91C1D785C}" srcOrd="0" destOrd="0" presId="urn:microsoft.com/office/officeart/2005/8/layout/cycle7"/>
    <dgm:cxn modelId="{7B3B5BB9-C56F-43D5-AEB8-CBA247F7A512}" type="presParOf" srcId="{DC070D9E-56F8-4115-A3B5-7B4CDD743F66}" destId="{A324AB30-D622-481C-96DB-2EBD939827E6}" srcOrd="6" destOrd="0" presId="urn:microsoft.com/office/officeart/2005/8/layout/cycle7"/>
    <dgm:cxn modelId="{D91D923D-7128-4C20-BB21-72965A478B7A}" type="presParOf" srcId="{DC070D9E-56F8-4115-A3B5-7B4CDD743F66}" destId="{4359C5CC-550F-4725-80AA-F4F4BF9D0A7A}" srcOrd="7" destOrd="0" presId="urn:microsoft.com/office/officeart/2005/8/layout/cycle7"/>
    <dgm:cxn modelId="{05427F8E-2B74-4A23-A09E-415DFCE93D5B}" type="presParOf" srcId="{4359C5CC-550F-4725-80AA-F4F4BF9D0A7A}" destId="{951D372B-3C98-4270-85D6-A746D5D0AB64}" srcOrd="0" destOrd="0" presId="urn:microsoft.com/office/officeart/2005/8/layout/cycle7"/>
    <dgm:cxn modelId="{7F2F62BA-2AFB-4D4B-8EC4-D9B920DEF419}" type="presParOf" srcId="{DC070D9E-56F8-4115-A3B5-7B4CDD743F66}" destId="{20E9DF64-BCBF-40F6-9909-D2BEF74B1173}" srcOrd="8" destOrd="0" presId="urn:microsoft.com/office/officeart/2005/8/layout/cycle7"/>
    <dgm:cxn modelId="{39133CAA-66B8-4FE0-86A4-60FC6A495DF6}" type="presParOf" srcId="{DC070D9E-56F8-4115-A3B5-7B4CDD743F66}" destId="{D5D3F911-BFC9-4F75-A629-F4AA789A15E9}" srcOrd="9" destOrd="0" presId="urn:microsoft.com/office/officeart/2005/8/layout/cycle7"/>
    <dgm:cxn modelId="{92B11DA0-E559-49C5-ADF1-9868D1976420}" type="presParOf" srcId="{D5D3F911-BFC9-4F75-A629-F4AA789A15E9}" destId="{A7CF4C5F-7089-4EE5-9EA1-18BC90AF51F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3E92CA-89C5-4336-A240-4CE5A2C0A8A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B8A1E4-3C47-41F5-9EC3-6D051CFB75AF}">
      <dgm:prSet phldrT="[Texto]"/>
      <dgm:spPr/>
      <dgm:t>
        <a:bodyPr/>
        <a:lstStyle/>
        <a:p>
          <a:r>
            <a:rPr lang="es-ES" dirty="0" smtClean="0"/>
            <a:t>Fase 1</a:t>
          </a:r>
          <a:endParaRPr lang="es-ES" dirty="0"/>
        </a:p>
      </dgm:t>
    </dgm:pt>
    <dgm:pt modelId="{468E1FD8-063A-4367-84C4-44BCDF5AB7D6}" type="parTrans" cxnId="{FBE1CD8F-F971-461F-A871-9303AABB7021}">
      <dgm:prSet/>
      <dgm:spPr/>
      <dgm:t>
        <a:bodyPr/>
        <a:lstStyle/>
        <a:p>
          <a:endParaRPr lang="es-ES"/>
        </a:p>
      </dgm:t>
    </dgm:pt>
    <dgm:pt modelId="{F5FF1B9D-458E-45CA-9D69-BBF770E8CF6C}" type="sibTrans" cxnId="{FBE1CD8F-F971-461F-A871-9303AABB7021}">
      <dgm:prSet/>
      <dgm:spPr/>
      <dgm:t>
        <a:bodyPr/>
        <a:lstStyle/>
        <a:p>
          <a:endParaRPr lang="es-ES"/>
        </a:p>
      </dgm:t>
    </dgm:pt>
    <dgm:pt modelId="{41BBD329-92DC-4FC2-87F7-D0195789BC05}">
      <dgm:prSet phldrT="[Texto]"/>
      <dgm:spPr/>
      <dgm:t>
        <a:bodyPr/>
        <a:lstStyle/>
        <a:p>
          <a:r>
            <a:rPr lang="es-ES" dirty="0" smtClean="0"/>
            <a:t>Recolección de Datos</a:t>
          </a:r>
          <a:endParaRPr lang="es-ES" dirty="0"/>
        </a:p>
      </dgm:t>
    </dgm:pt>
    <dgm:pt modelId="{BE18CD07-C3D0-42E0-9E7A-E6E8463B40D0}" type="parTrans" cxnId="{1EE88ADA-66D2-4C75-9EE7-A3F5D00FA7E0}">
      <dgm:prSet/>
      <dgm:spPr/>
      <dgm:t>
        <a:bodyPr/>
        <a:lstStyle/>
        <a:p>
          <a:endParaRPr lang="es-ES"/>
        </a:p>
      </dgm:t>
    </dgm:pt>
    <dgm:pt modelId="{F7679AFC-3603-45A6-9A70-6BF1F1407B0E}" type="sibTrans" cxnId="{1EE88ADA-66D2-4C75-9EE7-A3F5D00FA7E0}">
      <dgm:prSet/>
      <dgm:spPr/>
      <dgm:t>
        <a:bodyPr/>
        <a:lstStyle/>
        <a:p>
          <a:endParaRPr lang="es-ES"/>
        </a:p>
      </dgm:t>
    </dgm:pt>
    <dgm:pt modelId="{45B52ED4-3BAD-4BC7-8F51-F759EE21AA1D}">
      <dgm:prSet phldrT="[Texto]"/>
      <dgm:spPr/>
      <dgm:t>
        <a:bodyPr/>
        <a:lstStyle/>
        <a:p>
          <a:r>
            <a:rPr lang="es-ES" dirty="0" smtClean="0"/>
            <a:t>Semanas 1-2</a:t>
          </a:r>
          <a:endParaRPr lang="es-ES" dirty="0"/>
        </a:p>
      </dgm:t>
    </dgm:pt>
    <dgm:pt modelId="{0736469B-7BEA-4EDF-8F66-2FB157851C97}" type="parTrans" cxnId="{2DBC0D6D-9E8C-4CF4-AE81-B04536C9EEE9}">
      <dgm:prSet/>
      <dgm:spPr/>
      <dgm:t>
        <a:bodyPr/>
        <a:lstStyle/>
        <a:p>
          <a:endParaRPr lang="es-ES"/>
        </a:p>
      </dgm:t>
    </dgm:pt>
    <dgm:pt modelId="{DB30B847-8C12-4CA6-8FE9-F384077ACC91}" type="sibTrans" cxnId="{2DBC0D6D-9E8C-4CF4-AE81-B04536C9EEE9}">
      <dgm:prSet/>
      <dgm:spPr/>
      <dgm:t>
        <a:bodyPr/>
        <a:lstStyle/>
        <a:p>
          <a:endParaRPr lang="es-ES"/>
        </a:p>
      </dgm:t>
    </dgm:pt>
    <dgm:pt modelId="{DEA9B18D-A769-41C7-9F83-B3E64289068D}">
      <dgm:prSet phldrT="[Texto]"/>
      <dgm:spPr/>
      <dgm:t>
        <a:bodyPr/>
        <a:lstStyle/>
        <a:p>
          <a:r>
            <a:rPr lang="es-ES" dirty="0" smtClean="0"/>
            <a:t>Fase 2</a:t>
          </a:r>
          <a:endParaRPr lang="es-ES" dirty="0"/>
        </a:p>
      </dgm:t>
    </dgm:pt>
    <dgm:pt modelId="{CDF4B28E-E4C7-4428-8193-5C151A57B969}" type="parTrans" cxnId="{EE0D4803-4A8A-43E4-AE51-BED015B4BE03}">
      <dgm:prSet/>
      <dgm:spPr/>
      <dgm:t>
        <a:bodyPr/>
        <a:lstStyle/>
        <a:p>
          <a:endParaRPr lang="es-ES"/>
        </a:p>
      </dgm:t>
    </dgm:pt>
    <dgm:pt modelId="{581E7DBB-BE8B-4E3A-B06E-4C69195797FF}" type="sibTrans" cxnId="{EE0D4803-4A8A-43E4-AE51-BED015B4BE03}">
      <dgm:prSet/>
      <dgm:spPr/>
      <dgm:t>
        <a:bodyPr/>
        <a:lstStyle/>
        <a:p>
          <a:endParaRPr lang="es-ES"/>
        </a:p>
      </dgm:t>
    </dgm:pt>
    <dgm:pt modelId="{41DF085A-570B-4230-9A3C-8330D5732279}">
      <dgm:prSet phldrT="[Texto]"/>
      <dgm:spPr/>
      <dgm:t>
        <a:bodyPr/>
        <a:lstStyle/>
        <a:p>
          <a:r>
            <a:rPr lang="es-ES" dirty="0" smtClean="0"/>
            <a:t>Diseño Grafico</a:t>
          </a:r>
          <a:endParaRPr lang="es-ES" dirty="0"/>
        </a:p>
      </dgm:t>
    </dgm:pt>
    <dgm:pt modelId="{39A624A7-F70C-4D9C-8A2E-AE83B272118D}" type="parTrans" cxnId="{FE3C0F2F-89FE-4EE4-ABEB-C8EFD775F06E}">
      <dgm:prSet/>
      <dgm:spPr/>
      <dgm:t>
        <a:bodyPr/>
        <a:lstStyle/>
        <a:p>
          <a:endParaRPr lang="es-ES"/>
        </a:p>
      </dgm:t>
    </dgm:pt>
    <dgm:pt modelId="{7BD2D335-F4E0-40BA-A7FE-EBD9E4DFF88D}" type="sibTrans" cxnId="{FE3C0F2F-89FE-4EE4-ABEB-C8EFD775F06E}">
      <dgm:prSet/>
      <dgm:spPr/>
      <dgm:t>
        <a:bodyPr/>
        <a:lstStyle/>
        <a:p>
          <a:endParaRPr lang="es-ES"/>
        </a:p>
      </dgm:t>
    </dgm:pt>
    <dgm:pt modelId="{B20B6A4A-74E0-4C24-BE18-28DA6ACA0B25}">
      <dgm:prSet phldrT="[Texto]"/>
      <dgm:spPr/>
      <dgm:t>
        <a:bodyPr/>
        <a:lstStyle/>
        <a:p>
          <a:r>
            <a:rPr lang="es-ES" dirty="0" smtClean="0"/>
            <a:t>Semanas 3-5</a:t>
          </a:r>
          <a:endParaRPr lang="es-ES" dirty="0"/>
        </a:p>
      </dgm:t>
    </dgm:pt>
    <dgm:pt modelId="{67D9B67C-D0ED-4459-9430-0FDF97E1F57F}" type="parTrans" cxnId="{55A8DFB4-95D4-4796-B64E-16272FD173D0}">
      <dgm:prSet/>
      <dgm:spPr/>
      <dgm:t>
        <a:bodyPr/>
        <a:lstStyle/>
        <a:p>
          <a:endParaRPr lang="es-ES"/>
        </a:p>
      </dgm:t>
    </dgm:pt>
    <dgm:pt modelId="{5949179A-FF87-41EE-ACB4-56DA3FECAB06}" type="sibTrans" cxnId="{55A8DFB4-95D4-4796-B64E-16272FD173D0}">
      <dgm:prSet/>
      <dgm:spPr/>
      <dgm:t>
        <a:bodyPr/>
        <a:lstStyle/>
        <a:p>
          <a:endParaRPr lang="es-ES"/>
        </a:p>
      </dgm:t>
    </dgm:pt>
    <dgm:pt modelId="{09E3C242-0706-4A19-B398-B0271D0A85E5}">
      <dgm:prSet phldrT="[Texto]"/>
      <dgm:spPr/>
      <dgm:t>
        <a:bodyPr/>
        <a:lstStyle/>
        <a:p>
          <a:r>
            <a:rPr lang="es-ES" dirty="0" smtClean="0"/>
            <a:t>Fase 3</a:t>
          </a:r>
          <a:endParaRPr lang="es-ES" dirty="0"/>
        </a:p>
      </dgm:t>
    </dgm:pt>
    <dgm:pt modelId="{FCE7D691-9F43-4EB2-BF41-3E39A44E6905}" type="parTrans" cxnId="{8E71A8F0-9C1B-49D7-B94A-4DB36C4ACBA8}">
      <dgm:prSet/>
      <dgm:spPr/>
      <dgm:t>
        <a:bodyPr/>
        <a:lstStyle/>
        <a:p>
          <a:endParaRPr lang="es-ES"/>
        </a:p>
      </dgm:t>
    </dgm:pt>
    <dgm:pt modelId="{720C8712-2C5E-4A12-9FA2-366CBCF86218}" type="sibTrans" cxnId="{8E71A8F0-9C1B-49D7-B94A-4DB36C4ACBA8}">
      <dgm:prSet/>
      <dgm:spPr/>
      <dgm:t>
        <a:bodyPr/>
        <a:lstStyle/>
        <a:p>
          <a:endParaRPr lang="es-ES"/>
        </a:p>
      </dgm:t>
    </dgm:pt>
    <dgm:pt modelId="{6DD6BF94-264F-4D45-80B8-42B1B47AAEE7}">
      <dgm:prSet phldrT="[Texto]"/>
      <dgm:spPr/>
      <dgm:t>
        <a:bodyPr/>
        <a:lstStyle/>
        <a:p>
          <a:r>
            <a:rPr lang="es-ES" dirty="0" smtClean="0"/>
            <a:t>Diseño de la arquitectura</a:t>
          </a:r>
          <a:endParaRPr lang="es-ES" dirty="0"/>
        </a:p>
      </dgm:t>
    </dgm:pt>
    <dgm:pt modelId="{75FA26D5-9133-4938-9D2E-F70EC8D828EC}" type="parTrans" cxnId="{6BDB2F1D-5056-4124-A5C8-D74578E85D1F}">
      <dgm:prSet/>
      <dgm:spPr/>
      <dgm:t>
        <a:bodyPr/>
        <a:lstStyle/>
        <a:p>
          <a:endParaRPr lang="es-ES"/>
        </a:p>
      </dgm:t>
    </dgm:pt>
    <dgm:pt modelId="{6B513079-2C96-407C-98A6-57479F59D0B6}" type="sibTrans" cxnId="{6BDB2F1D-5056-4124-A5C8-D74578E85D1F}">
      <dgm:prSet/>
      <dgm:spPr/>
      <dgm:t>
        <a:bodyPr/>
        <a:lstStyle/>
        <a:p>
          <a:endParaRPr lang="es-ES"/>
        </a:p>
      </dgm:t>
    </dgm:pt>
    <dgm:pt modelId="{CC63FE58-261E-4E26-924D-9E765F785B90}">
      <dgm:prSet phldrT="[Texto]"/>
      <dgm:spPr/>
      <dgm:t>
        <a:bodyPr/>
        <a:lstStyle/>
        <a:p>
          <a:r>
            <a:rPr lang="es-ES" dirty="0" smtClean="0"/>
            <a:t>Semanas 6-10</a:t>
          </a:r>
          <a:endParaRPr lang="es-ES" dirty="0"/>
        </a:p>
      </dgm:t>
    </dgm:pt>
    <dgm:pt modelId="{3486335C-E45F-4FAE-9BD0-9019614F7A93}" type="parTrans" cxnId="{48F72C1B-1EC4-44A2-B4ED-1612467175EE}">
      <dgm:prSet/>
      <dgm:spPr/>
      <dgm:t>
        <a:bodyPr/>
        <a:lstStyle/>
        <a:p>
          <a:endParaRPr lang="es-ES"/>
        </a:p>
      </dgm:t>
    </dgm:pt>
    <dgm:pt modelId="{EAAA0657-DDA3-4935-A3BB-EF1A23D1D76B}" type="sibTrans" cxnId="{48F72C1B-1EC4-44A2-B4ED-1612467175EE}">
      <dgm:prSet/>
      <dgm:spPr/>
      <dgm:t>
        <a:bodyPr/>
        <a:lstStyle/>
        <a:p>
          <a:endParaRPr lang="es-ES"/>
        </a:p>
      </dgm:t>
    </dgm:pt>
    <dgm:pt modelId="{E1266A6C-8EF0-49F9-8AAE-5211B3E3B2B4}" type="pres">
      <dgm:prSet presAssocID="{763E92CA-89C5-4336-A240-4CE5A2C0A8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2C0FB7D-F9C0-4055-8E8F-8598BCCEC126}" type="pres">
      <dgm:prSet presAssocID="{09E3C242-0706-4A19-B398-B0271D0A85E5}" presName="boxAndChildren" presStyleCnt="0"/>
      <dgm:spPr/>
    </dgm:pt>
    <dgm:pt modelId="{0600A3E1-850C-41B9-BBFE-4E5C583ADC2D}" type="pres">
      <dgm:prSet presAssocID="{09E3C242-0706-4A19-B398-B0271D0A85E5}" presName="parentTextBox" presStyleLbl="node1" presStyleIdx="0" presStyleCnt="3"/>
      <dgm:spPr/>
      <dgm:t>
        <a:bodyPr/>
        <a:lstStyle/>
        <a:p>
          <a:endParaRPr lang="es-ES"/>
        </a:p>
      </dgm:t>
    </dgm:pt>
    <dgm:pt modelId="{1569424E-66A8-449A-B041-165A3D1888CE}" type="pres">
      <dgm:prSet presAssocID="{09E3C242-0706-4A19-B398-B0271D0A85E5}" presName="entireBox" presStyleLbl="node1" presStyleIdx="0" presStyleCnt="3"/>
      <dgm:spPr/>
      <dgm:t>
        <a:bodyPr/>
        <a:lstStyle/>
        <a:p>
          <a:endParaRPr lang="es-ES"/>
        </a:p>
      </dgm:t>
    </dgm:pt>
    <dgm:pt modelId="{C81A8200-3F7C-4A78-B601-954E183FEC62}" type="pres">
      <dgm:prSet presAssocID="{09E3C242-0706-4A19-B398-B0271D0A85E5}" presName="descendantBox" presStyleCnt="0"/>
      <dgm:spPr/>
    </dgm:pt>
    <dgm:pt modelId="{444614F5-618E-4025-9860-16DBBE6C2198}" type="pres">
      <dgm:prSet presAssocID="{6DD6BF94-264F-4D45-80B8-42B1B47AAEE7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9FED72-BA44-4419-BD92-4EE075367EC7}" type="pres">
      <dgm:prSet presAssocID="{CC63FE58-261E-4E26-924D-9E765F785B90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E7D08A-3815-4BD3-84B2-E83676242A5E}" type="pres">
      <dgm:prSet presAssocID="{581E7DBB-BE8B-4E3A-B06E-4C69195797FF}" presName="sp" presStyleCnt="0"/>
      <dgm:spPr/>
    </dgm:pt>
    <dgm:pt modelId="{F9504C1D-AC2B-486C-A338-78E80590B2C8}" type="pres">
      <dgm:prSet presAssocID="{DEA9B18D-A769-41C7-9F83-B3E64289068D}" presName="arrowAndChildren" presStyleCnt="0"/>
      <dgm:spPr/>
    </dgm:pt>
    <dgm:pt modelId="{245DE433-2C0D-4BA9-9E2C-9A6BF05640AD}" type="pres">
      <dgm:prSet presAssocID="{DEA9B18D-A769-41C7-9F83-B3E64289068D}" presName="parentTextArrow" presStyleLbl="node1" presStyleIdx="0" presStyleCnt="3"/>
      <dgm:spPr/>
      <dgm:t>
        <a:bodyPr/>
        <a:lstStyle/>
        <a:p>
          <a:endParaRPr lang="es-ES"/>
        </a:p>
      </dgm:t>
    </dgm:pt>
    <dgm:pt modelId="{BBBE7844-154C-4BDA-AD86-7AB87B7708EE}" type="pres">
      <dgm:prSet presAssocID="{DEA9B18D-A769-41C7-9F83-B3E64289068D}" presName="arrow" presStyleLbl="node1" presStyleIdx="1" presStyleCnt="3"/>
      <dgm:spPr/>
      <dgm:t>
        <a:bodyPr/>
        <a:lstStyle/>
        <a:p>
          <a:endParaRPr lang="es-ES"/>
        </a:p>
      </dgm:t>
    </dgm:pt>
    <dgm:pt modelId="{9A377876-A2BF-41BC-9853-A5D2F7C2AD69}" type="pres">
      <dgm:prSet presAssocID="{DEA9B18D-A769-41C7-9F83-B3E64289068D}" presName="descendantArrow" presStyleCnt="0"/>
      <dgm:spPr/>
    </dgm:pt>
    <dgm:pt modelId="{4A507CE5-21A3-4AEA-8E72-8427685B64F1}" type="pres">
      <dgm:prSet presAssocID="{41DF085A-570B-4230-9A3C-8330D5732279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FCBE99-2C12-48F3-90AC-1DB20154AFF0}" type="pres">
      <dgm:prSet presAssocID="{B20B6A4A-74E0-4C24-BE18-28DA6ACA0B25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2FC9C-2609-476B-99A6-F1F9F2053D74}" type="pres">
      <dgm:prSet presAssocID="{F5FF1B9D-458E-45CA-9D69-BBF770E8CF6C}" presName="sp" presStyleCnt="0"/>
      <dgm:spPr/>
    </dgm:pt>
    <dgm:pt modelId="{7EA2447C-9F20-41BD-B292-44B0B66A8018}" type="pres">
      <dgm:prSet presAssocID="{3DB8A1E4-3C47-41F5-9EC3-6D051CFB75AF}" presName="arrowAndChildren" presStyleCnt="0"/>
      <dgm:spPr/>
    </dgm:pt>
    <dgm:pt modelId="{E0686079-1902-4834-9DB6-F5BFA3820BE7}" type="pres">
      <dgm:prSet presAssocID="{3DB8A1E4-3C47-41F5-9EC3-6D051CFB75AF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B31FAD78-2FDD-4A40-9090-FC5F93F84037}" type="pres">
      <dgm:prSet presAssocID="{3DB8A1E4-3C47-41F5-9EC3-6D051CFB75AF}" presName="arrow" presStyleLbl="node1" presStyleIdx="2" presStyleCnt="3" custLinFactNeighborX="330" custLinFactNeighborY="-9157"/>
      <dgm:spPr/>
      <dgm:t>
        <a:bodyPr/>
        <a:lstStyle/>
        <a:p>
          <a:endParaRPr lang="es-ES"/>
        </a:p>
      </dgm:t>
    </dgm:pt>
    <dgm:pt modelId="{87A31301-AF71-4C5F-BD47-574BF0FAF44F}" type="pres">
      <dgm:prSet presAssocID="{3DB8A1E4-3C47-41F5-9EC3-6D051CFB75AF}" presName="descendantArrow" presStyleCnt="0"/>
      <dgm:spPr/>
    </dgm:pt>
    <dgm:pt modelId="{020B8CA8-95AF-431C-84EB-A178B6A3F8F2}" type="pres">
      <dgm:prSet presAssocID="{41BBD329-92DC-4FC2-87F7-D0195789BC05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806359-099F-4713-A121-32336803B736}" type="pres">
      <dgm:prSet presAssocID="{45B52ED4-3BAD-4BC7-8F51-F759EE21AA1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691D014-2CD8-459A-8A0C-754BB0439257}" type="presOf" srcId="{41BBD329-92DC-4FC2-87F7-D0195789BC05}" destId="{020B8CA8-95AF-431C-84EB-A178B6A3F8F2}" srcOrd="0" destOrd="0" presId="urn:microsoft.com/office/officeart/2005/8/layout/process4"/>
    <dgm:cxn modelId="{EE0D4803-4A8A-43E4-AE51-BED015B4BE03}" srcId="{763E92CA-89C5-4336-A240-4CE5A2C0A8AB}" destId="{DEA9B18D-A769-41C7-9F83-B3E64289068D}" srcOrd="1" destOrd="0" parTransId="{CDF4B28E-E4C7-4428-8193-5C151A57B969}" sibTransId="{581E7DBB-BE8B-4E3A-B06E-4C69195797FF}"/>
    <dgm:cxn modelId="{CF508807-2E13-4BD0-96CF-ADF986550E47}" type="presOf" srcId="{09E3C242-0706-4A19-B398-B0271D0A85E5}" destId="{1569424E-66A8-449A-B041-165A3D1888CE}" srcOrd="1" destOrd="0" presId="urn:microsoft.com/office/officeart/2005/8/layout/process4"/>
    <dgm:cxn modelId="{F5832781-5809-44CB-8BCF-0948E3C139DA}" type="presOf" srcId="{DEA9B18D-A769-41C7-9F83-B3E64289068D}" destId="{BBBE7844-154C-4BDA-AD86-7AB87B7708EE}" srcOrd="1" destOrd="0" presId="urn:microsoft.com/office/officeart/2005/8/layout/process4"/>
    <dgm:cxn modelId="{55A8DFB4-95D4-4796-B64E-16272FD173D0}" srcId="{DEA9B18D-A769-41C7-9F83-B3E64289068D}" destId="{B20B6A4A-74E0-4C24-BE18-28DA6ACA0B25}" srcOrd="1" destOrd="0" parTransId="{67D9B67C-D0ED-4459-9430-0FDF97E1F57F}" sibTransId="{5949179A-FF87-41EE-ACB4-56DA3FECAB06}"/>
    <dgm:cxn modelId="{A02524ED-8DEF-4183-AFBF-126649FFCA25}" type="presOf" srcId="{6DD6BF94-264F-4D45-80B8-42B1B47AAEE7}" destId="{444614F5-618E-4025-9860-16DBBE6C2198}" srcOrd="0" destOrd="0" presId="urn:microsoft.com/office/officeart/2005/8/layout/process4"/>
    <dgm:cxn modelId="{E66F314C-12EE-45DF-843A-00A60BFDCF94}" type="presOf" srcId="{09E3C242-0706-4A19-B398-B0271D0A85E5}" destId="{0600A3E1-850C-41B9-BBFE-4E5C583ADC2D}" srcOrd="0" destOrd="0" presId="urn:microsoft.com/office/officeart/2005/8/layout/process4"/>
    <dgm:cxn modelId="{48F72C1B-1EC4-44A2-B4ED-1612467175EE}" srcId="{09E3C242-0706-4A19-B398-B0271D0A85E5}" destId="{CC63FE58-261E-4E26-924D-9E765F785B90}" srcOrd="1" destOrd="0" parTransId="{3486335C-E45F-4FAE-9BD0-9019614F7A93}" sibTransId="{EAAA0657-DDA3-4935-A3BB-EF1A23D1D76B}"/>
    <dgm:cxn modelId="{2DBC0D6D-9E8C-4CF4-AE81-B04536C9EEE9}" srcId="{3DB8A1E4-3C47-41F5-9EC3-6D051CFB75AF}" destId="{45B52ED4-3BAD-4BC7-8F51-F759EE21AA1D}" srcOrd="1" destOrd="0" parTransId="{0736469B-7BEA-4EDF-8F66-2FB157851C97}" sibTransId="{DB30B847-8C12-4CA6-8FE9-F384077ACC91}"/>
    <dgm:cxn modelId="{642F06D0-CC88-4511-B668-26962308F3AC}" type="presOf" srcId="{B20B6A4A-74E0-4C24-BE18-28DA6ACA0B25}" destId="{87FCBE99-2C12-48F3-90AC-1DB20154AFF0}" srcOrd="0" destOrd="0" presId="urn:microsoft.com/office/officeart/2005/8/layout/process4"/>
    <dgm:cxn modelId="{FBE1CD8F-F971-461F-A871-9303AABB7021}" srcId="{763E92CA-89C5-4336-A240-4CE5A2C0A8AB}" destId="{3DB8A1E4-3C47-41F5-9EC3-6D051CFB75AF}" srcOrd="0" destOrd="0" parTransId="{468E1FD8-063A-4367-84C4-44BCDF5AB7D6}" sibTransId="{F5FF1B9D-458E-45CA-9D69-BBF770E8CF6C}"/>
    <dgm:cxn modelId="{FE3C0F2F-89FE-4EE4-ABEB-C8EFD775F06E}" srcId="{DEA9B18D-A769-41C7-9F83-B3E64289068D}" destId="{41DF085A-570B-4230-9A3C-8330D5732279}" srcOrd="0" destOrd="0" parTransId="{39A624A7-F70C-4D9C-8A2E-AE83B272118D}" sibTransId="{7BD2D335-F4E0-40BA-A7FE-EBD9E4DFF88D}"/>
    <dgm:cxn modelId="{7DDEE75B-7B10-4CF8-80A7-9D0BCD1FC1E8}" type="presOf" srcId="{41DF085A-570B-4230-9A3C-8330D5732279}" destId="{4A507CE5-21A3-4AEA-8E72-8427685B64F1}" srcOrd="0" destOrd="0" presId="urn:microsoft.com/office/officeart/2005/8/layout/process4"/>
    <dgm:cxn modelId="{6BDB2F1D-5056-4124-A5C8-D74578E85D1F}" srcId="{09E3C242-0706-4A19-B398-B0271D0A85E5}" destId="{6DD6BF94-264F-4D45-80B8-42B1B47AAEE7}" srcOrd="0" destOrd="0" parTransId="{75FA26D5-9133-4938-9D2E-F70EC8D828EC}" sibTransId="{6B513079-2C96-407C-98A6-57479F59D0B6}"/>
    <dgm:cxn modelId="{9005A19A-2964-406F-A088-D4B1CBB524B8}" type="presOf" srcId="{45B52ED4-3BAD-4BC7-8F51-F759EE21AA1D}" destId="{12806359-099F-4713-A121-32336803B736}" srcOrd="0" destOrd="0" presId="urn:microsoft.com/office/officeart/2005/8/layout/process4"/>
    <dgm:cxn modelId="{8E71A8F0-9C1B-49D7-B94A-4DB36C4ACBA8}" srcId="{763E92CA-89C5-4336-A240-4CE5A2C0A8AB}" destId="{09E3C242-0706-4A19-B398-B0271D0A85E5}" srcOrd="2" destOrd="0" parTransId="{FCE7D691-9F43-4EB2-BF41-3E39A44E6905}" sibTransId="{720C8712-2C5E-4A12-9FA2-366CBCF86218}"/>
    <dgm:cxn modelId="{1EE88ADA-66D2-4C75-9EE7-A3F5D00FA7E0}" srcId="{3DB8A1E4-3C47-41F5-9EC3-6D051CFB75AF}" destId="{41BBD329-92DC-4FC2-87F7-D0195789BC05}" srcOrd="0" destOrd="0" parTransId="{BE18CD07-C3D0-42E0-9E7A-E6E8463B40D0}" sibTransId="{F7679AFC-3603-45A6-9A70-6BF1F1407B0E}"/>
    <dgm:cxn modelId="{00BF4F3C-DE86-4C95-BADA-DF5ED2C76ED0}" type="presOf" srcId="{3DB8A1E4-3C47-41F5-9EC3-6D051CFB75AF}" destId="{E0686079-1902-4834-9DB6-F5BFA3820BE7}" srcOrd="0" destOrd="0" presId="urn:microsoft.com/office/officeart/2005/8/layout/process4"/>
    <dgm:cxn modelId="{4ACCB834-B0EA-42F2-8855-4B2682F8DC93}" type="presOf" srcId="{CC63FE58-261E-4E26-924D-9E765F785B90}" destId="{CD9FED72-BA44-4419-BD92-4EE075367EC7}" srcOrd="0" destOrd="0" presId="urn:microsoft.com/office/officeart/2005/8/layout/process4"/>
    <dgm:cxn modelId="{7791F5B9-DF4D-4087-A402-85CD95208B7F}" type="presOf" srcId="{DEA9B18D-A769-41C7-9F83-B3E64289068D}" destId="{245DE433-2C0D-4BA9-9E2C-9A6BF05640AD}" srcOrd="0" destOrd="0" presId="urn:microsoft.com/office/officeart/2005/8/layout/process4"/>
    <dgm:cxn modelId="{8AEB0B8D-4772-4D05-BD9F-0438F1CBE811}" type="presOf" srcId="{763E92CA-89C5-4336-A240-4CE5A2C0A8AB}" destId="{E1266A6C-8EF0-49F9-8AAE-5211B3E3B2B4}" srcOrd="0" destOrd="0" presId="urn:microsoft.com/office/officeart/2005/8/layout/process4"/>
    <dgm:cxn modelId="{03692F54-7448-41AD-9580-4E58F89D9A47}" type="presOf" srcId="{3DB8A1E4-3C47-41F5-9EC3-6D051CFB75AF}" destId="{B31FAD78-2FDD-4A40-9090-FC5F93F84037}" srcOrd="1" destOrd="0" presId="urn:microsoft.com/office/officeart/2005/8/layout/process4"/>
    <dgm:cxn modelId="{4C2A586E-15D8-4C1D-B573-2A3DD405CEF4}" type="presParOf" srcId="{E1266A6C-8EF0-49F9-8AAE-5211B3E3B2B4}" destId="{D2C0FB7D-F9C0-4055-8E8F-8598BCCEC126}" srcOrd="0" destOrd="0" presId="urn:microsoft.com/office/officeart/2005/8/layout/process4"/>
    <dgm:cxn modelId="{C3202349-A780-4A73-9F42-EAF3139A12FD}" type="presParOf" srcId="{D2C0FB7D-F9C0-4055-8E8F-8598BCCEC126}" destId="{0600A3E1-850C-41B9-BBFE-4E5C583ADC2D}" srcOrd="0" destOrd="0" presId="urn:microsoft.com/office/officeart/2005/8/layout/process4"/>
    <dgm:cxn modelId="{1AC88486-668E-4FF6-9F2C-22DE585DB07C}" type="presParOf" srcId="{D2C0FB7D-F9C0-4055-8E8F-8598BCCEC126}" destId="{1569424E-66A8-449A-B041-165A3D1888CE}" srcOrd="1" destOrd="0" presId="urn:microsoft.com/office/officeart/2005/8/layout/process4"/>
    <dgm:cxn modelId="{B0E2388D-AC2F-456E-A0AD-DCC087B5C8BF}" type="presParOf" srcId="{D2C0FB7D-F9C0-4055-8E8F-8598BCCEC126}" destId="{C81A8200-3F7C-4A78-B601-954E183FEC62}" srcOrd="2" destOrd="0" presId="urn:microsoft.com/office/officeart/2005/8/layout/process4"/>
    <dgm:cxn modelId="{C9269036-37E9-4708-A72B-EF34A34B56BD}" type="presParOf" srcId="{C81A8200-3F7C-4A78-B601-954E183FEC62}" destId="{444614F5-618E-4025-9860-16DBBE6C2198}" srcOrd="0" destOrd="0" presId="urn:microsoft.com/office/officeart/2005/8/layout/process4"/>
    <dgm:cxn modelId="{B1940562-38DF-497B-AD84-909EBD2643D9}" type="presParOf" srcId="{C81A8200-3F7C-4A78-B601-954E183FEC62}" destId="{CD9FED72-BA44-4419-BD92-4EE075367EC7}" srcOrd="1" destOrd="0" presId="urn:microsoft.com/office/officeart/2005/8/layout/process4"/>
    <dgm:cxn modelId="{C7F39E62-CA05-4D7F-8E5A-4745B64AFBFA}" type="presParOf" srcId="{E1266A6C-8EF0-49F9-8AAE-5211B3E3B2B4}" destId="{09E7D08A-3815-4BD3-84B2-E83676242A5E}" srcOrd="1" destOrd="0" presId="urn:microsoft.com/office/officeart/2005/8/layout/process4"/>
    <dgm:cxn modelId="{28E08803-0C96-40EA-95DC-CD4DBCED4EE2}" type="presParOf" srcId="{E1266A6C-8EF0-49F9-8AAE-5211B3E3B2B4}" destId="{F9504C1D-AC2B-486C-A338-78E80590B2C8}" srcOrd="2" destOrd="0" presId="urn:microsoft.com/office/officeart/2005/8/layout/process4"/>
    <dgm:cxn modelId="{4BB793BE-3E9B-4824-8A82-311C41558155}" type="presParOf" srcId="{F9504C1D-AC2B-486C-A338-78E80590B2C8}" destId="{245DE433-2C0D-4BA9-9E2C-9A6BF05640AD}" srcOrd="0" destOrd="0" presId="urn:microsoft.com/office/officeart/2005/8/layout/process4"/>
    <dgm:cxn modelId="{F4BDBE4E-D99D-4B1D-BC6D-4404CF66A532}" type="presParOf" srcId="{F9504C1D-AC2B-486C-A338-78E80590B2C8}" destId="{BBBE7844-154C-4BDA-AD86-7AB87B7708EE}" srcOrd="1" destOrd="0" presId="urn:microsoft.com/office/officeart/2005/8/layout/process4"/>
    <dgm:cxn modelId="{92F7893B-9DB6-4516-854F-575557F0C60F}" type="presParOf" srcId="{F9504C1D-AC2B-486C-A338-78E80590B2C8}" destId="{9A377876-A2BF-41BC-9853-A5D2F7C2AD69}" srcOrd="2" destOrd="0" presId="urn:microsoft.com/office/officeart/2005/8/layout/process4"/>
    <dgm:cxn modelId="{CC23D0CA-BF4C-4B6E-9D4C-E7E2014F5A8B}" type="presParOf" srcId="{9A377876-A2BF-41BC-9853-A5D2F7C2AD69}" destId="{4A507CE5-21A3-4AEA-8E72-8427685B64F1}" srcOrd="0" destOrd="0" presId="urn:microsoft.com/office/officeart/2005/8/layout/process4"/>
    <dgm:cxn modelId="{92F00E61-0B43-4821-9DD9-989C6CCD8202}" type="presParOf" srcId="{9A377876-A2BF-41BC-9853-A5D2F7C2AD69}" destId="{87FCBE99-2C12-48F3-90AC-1DB20154AFF0}" srcOrd="1" destOrd="0" presId="urn:microsoft.com/office/officeart/2005/8/layout/process4"/>
    <dgm:cxn modelId="{6BBC0038-10B4-4B7B-BC54-5E00934A20A0}" type="presParOf" srcId="{E1266A6C-8EF0-49F9-8AAE-5211B3E3B2B4}" destId="{57A2FC9C-2609-476B-99A6-F1F9F2053D74}" srcOrd="3" destOrd="0" presId="urn:microsoft.com/office/officeart/2005/8/layout/process4"/>
    <dgm:cxn modelId="{6BB88ED4-7023-45B8-A988-FB594C673F2B}" type="presParOf" srcId="{E1266A6C-8EF0-49F9-8AAE-5211B3E3B2B4}" destId="{7EA2447C-9F20-41BD-B292-44B0B66A8018}" srcOrd="4" destOrd="0" presId="urn:microsoft.com/office/officeart/2005/8/layout/process4"/>
    <dgm:cxn modelId="{44F6FC6B-9C7C-47DC-A189-6CA6F14BB019}" type="presParOf" srcId="{7EA2447C-9F20-41BD-B292-44B0B66A8018}" destId="{E0686079-1902-4834-9DB6-F5BFA3820BE7}" srcOrd="0" destOrd="0" presId="urn:microsoft.com/office/officeart/2005/8/layout/process4"/>
    <dgm:cxn modelId="{A1FE629C-55DD-4ED0-8AE5-F71EC1F074A1}" type="presParOf" srcId="{7EA2447C-9F20-41BD-B292-44B0B66A8018}" destId="{B31FAD78-2FDD-4A40-9090-FC5F93F84037}" srcOrd="1" destOrd="0" presId="urn:microsoft.com/office/officeart/2005/8/layout/process4"/>
    <dgm:cxn modelId="{92E00375-B1EE-4564-88EA-236FF75C9EB7}" type="presParOf" srcId="{7EA2447C-9F20-41BD-B292-44B0B66A8018}" destId="{87A31301-AF71-4C5F-BD47-574BF0FAF44F}" srcOrd="2" destOrd="0" presId="urn:microsoft.com/office/officeart/2005/8/layout/process4"/>
    <dgm:cxn modelId="{B97DD429-1A68-4D99-ADC1-F7EB53562472}" type="presParOf" srcId="{87A31301-AF71-4C5F-BD47-574BF0FAF44F}" destId="{020B8CA8-95AF-431C-84EB-A178B6A3F8F2}" srcOrd="0" destOrd="0" presId="urn:microsoft.com/office/officeart/2005/8/layout/process4"/>
    <dgm:cxn modelId="{B5A2BB52-9665-466A-B950-D64ECDAAC056}" type="presParOf" srcId="{87A31301-AF71-4C5F-BD47-574BF0FAF44F}" destId="{12806359-099F-4713-A121-32336803B73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3E92CA-89C5-4336-A240-4CE5A2C0A8A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B8A1E4-3C47-41F5-9EC3-6D051CFB75AF}">
      <dgm:prSet phldrT="[Texto]"/>
      <dgm:spPr/>
      <dgm:t>
        <a:bodyPr/>
        <a:lstStyle/>
        <a:p>
          <a:r>
            <a:rPr lang="es-ES" dirty="0" smtClean="0"/>
            <a:t>Fase 4</a:t>
          </a:r>
          <a:endParaRPr lang="es-ES" dirty="0"/>
        </a:p>
      </dgm:t>
    </dgm:pt>
    <dgm:pt modelId="{468E1FD8-063A-4367-84C4-44BCDF5AB7D6}" type="parTrans" cxnId="{FBE1CD8F-F971-461F-A871-9303AABB7021}">
      <dgm:prSet/>
      <dgm:spPr/>
      <dgm:t>
        <a:bodyPr/>
        <a:lstStyle/>
        <a:p>
          <a:endParaRPr lang="es-ES"/>
        </a:p>
      </dgm:t>
    </dgm:pt>
    <dgm:pt modelId="{F5FF1B9D-458E-45CA-9D69-BBF770E8CF6C}" type="sibTrans" cxnId="{FBE1CD8F-F971-461F-A871-9303AABB7021}">
      <dgm:prSet/>
      <dgm:spPr/>
      <dgm:t>
        <a:bodyPr/>
        <a:lstStyle/>
        <a:p>
          <a:endParaRPr lang="es-ES"/>
        </a:p>
      </dgm:t>
    </dgm:pt>
    <dgm:pt modelId="{41BBD329-92DC-4FC2-87F7-D0195789BC05}">
      <dgm:prSet phldrT="[Texto]"/>
      <dgm:spPr/>
      <dgm:t>
        <a:bodyPr/>
        <a:lstStyle/>
        <a:p>
          <a:r>
            <a:rPr lang="es-ES" dirty="0" smtClean="0"/>
            <a:t>Programación de la aplicación</a:t>
          </a:r>
          <a:endParaRPr lang="es-ES" dirty="0"/>
        </a:p>
      </dgm:t>
    </dgm:pt>
    <dgm:pt modelId="{BE18CD07-C3D0-42E0-9E7A-E6E8463B40D0}" type="parTrans" cxnId="{1EE88ADA-66D2-4C75-9EE7-A3F5D00FA7E0}">
      <dgm:prSet/>
      <dgm:spPr/>
      <dgm:t>
        <a:bodyPr/>
        <a:lstStyle/>
        <a:p>
          <a:endParaRPr lang="es-ES"/>
        </a:p>
      </dgm:t>
    </dgm:pt>
    <dgm:pt modelId="{F7679AFC-3603-45A6-9A70-6BF1F1407B0E}" type="sibTrans" cxnId="{1EE88ADA-66D2-4C75-9EE7-A3F5D00FA7E0}">
      <dgm:prSet/>
      <dgm:spPr/>
      <dgm:t>
        <a:bodyPr/>
        <a:lstStyle/>
        <a:p>
          <a:endParaRPr lang="es-ES"/>
        </a:p>
      </dgm:t>
    </dgm:pt>
    <dgm:pt modelId="{45B52ED4-3BAD-4BC7-8F51-F759EE21AA1D}">
      <dgm:prSet phldrT="[Texto]"/>
      <dgm:spPr/>
      <dgm:t>
        <a:bodyPr/>
        <a:lstStyle/>
        <a:p>
          <a:r>
            <a:rPr lang="es-ES" dirty="0" smtClean="0"/>
            <a:t>Semanas 11-18</a:t>
          </a:r>
          <a:endParaRPr lang="es-ES" dirty="0"/>
        </a:p>
      </dgm:t>
    </dgm:pt>
    <dgm:pt modelId="{0736469B-7BEA-4EDF-8F66-2FB157851C97}" type="parTrans" cxnId="{2DBC0D6D-9E8C-4CF4-AE81-B04536C9EEE9}">
      <dgm:prSet/>
      <dgm:spPr/>
      <dgm:t>
        <a:bodyPr/>
        <a:lstStyle/>
        <a:p>
          <a:endParaRPr lang="es-ES"/>
        </a:p>
      </dgm:t>
    </dgm:pt>
    <dgm:pt modelId="{DB30B847-8C12-4CA6-8FE9-F384077ACC91}" type="sibTrans" cxnId="{2DBC0D6D-9E8C-4CF4-AE81-B04536C9EEE9}">
      <dgm:prSet/>
      <dgm:spPr/>
      <dgm:t>
        <a:bodyPr/>
        <a:lstStyle/>
        <a:p>
          <a:endParaRPr lang="es-ES"/>
        </a:p>
      </dgm:t>
    </dgm:pt>
    <dgm:pt modelId="{DEA9B18D-A769-41C7-9F83-B3E64289068D}">
      <dgm:prSet phldrT="[Texto]"/>
      <dgm:spPr/>
      <dgm:t>
        <a:bodyPr/>
        <a:lstStyle/>
        <a:p>
          <a:r>
            <a:rPr lang="es-ES" dirty="0" smtClean="0"/>
            <a:t>Fase 5</a:t>
          </a:r>
          <a:endParaRPr lang="es-ES" dirty="0"/>
        </a:p>
      </dgm:t>
    </dgm:pt>
    <dgm:pt modelId="{CDF4B28E-E4C7-4428-8193-5C151A57B969}" type="parTrans" cxnId="{EE0D4803-4A8A-43E4-AE51-BED015B4BE03}">
      <dgm:prSet/>
      <dgm:spPr/>
      <dgm:t>
        <a:bodyPr/>
        <a:lstStyle/>
        <a:p>
          <a:endParaRPr lang="es-ES"/>
        </a:p>
      </dgm:t>
    </dgm:pt>
    <dgm:pt modelId="{581E7DBB-BE8B-4E3A-B06E-4C69195797FF}" type="sibTrans" cxnId="{EE0D4803-4A8A-43E4-AE51-BED015B4BE03}">
      <dgm:prSet/>
      <dgm:spPr/>
      <dgm:t>
        <a:bodyPr/>
        <a:lstStyle/>
        <a:p>
          <a:endParaRPr lang="es-ES"/>
        </a:p>
      </dgm:t>
    </dgm:pt>
    <dgm:pt modelId="{41DF085A-570B-4230-9A3C-8330D5732279}">
      <dgm:prSet phldrT="[Texto]"/>
      <dgm:spPr/>
      <dgm:t>
        <a:bodyPr/>
        <a:lstStyle/>
        <a:p>
          <a:r>
            <a:rPr lang="es-ES" dirty="0" smtClean="0"/>
            <a:t>Testeo de la aplicación</a:t>
          </a:r>
          <a:endParaRPr lang="es-ES" dirty="0"/>
        </a:p>
      </dgm:t>
    </dgm:pt>
    <dgm:pt modelId="{39A624A7-F70C-4D9C-8A2E-AE83B272118D}" type="parTrans" cxnId="{FE3C0F2F-89FE-4EE4-ABEB-C8EFD775F06E}">
      <dgm:prSet/>
      <dgm:spPr/>
      <dgm:t>
        <a:bodyPr/>
        <a:lstStyle/>
        <a:p>
          <a:endParaRPr lang="es-ES"/>
        </a:p>
      </dgm:t>
    </dgm:pt>
    <dgm:pt modelId="{7BD2D335-F4E0-40BA-A7FE-EBD9E4DFF88D}" type="sibTrans" cxnId="{FE3C0F2F-89FE-4EE4-ABEB-C8EFD775F06E}">
      <dgm:prSet/>
      <dgm:spPr/>
      <dgm:t>
        <a:bodyPr/>
        <a:lstStyle/>
        <a:p>
          <a:endParaRPr lang="es-ES"/>
        </a:p>
      </dgm:t>
    </dgm:pt>
    <dgm:pt modelId="{B20B6A4A-74E0-4C24-BE18-28DA6ACA0B25}">
      <dgm:prSet phldrT="[Texto]"/>
      <dgm:spPr/>
      <dgm:t>
        <a:bodyPr/>
        <a:lstStyle/>
        <a:p>
          <a:r>
            <a:rPr lang="es-ES" dirty="0" smtClean="0"/>
            <a:t>Semanas 19-22</a:t>
          </a:r>
          <a:endParaRPr lang="es-ES" dirty="0"/>
        </a:p>
      </dgm:t>
    </dgm:pt>
    <dgm:pt modelId="{67D9B67C-D0ED-4459-9430-0FDF97E1F57F}" type="parTrans" cxnId="{55A8DFB4-95D4-4796-B64E-16272FD173D0}">
      <dgm:prSet/>
      <dgm:spPr/>
      <dgm:t>
        <a:bodyPr/>
        <a:lstStyle/>
        <a:p>
          <a:endParaRPr lang="es-ES"/>
        </a:p>
      </dgm:t>
    </dgm:pt>
    <dgm:pt modelId="{5949179A-FF87-41EE-ACB4-56DA3FECAB06}" type="sibTrans" cxnId="{55A8DFB4-95D4-4796-B64E-16272FD173D0}">
      <dgm:prSet/>
      <dgm:spPr/>
      <dgm:t>
        <a:bodyPr/>
        <a:lstStyle/>
        <a:p>
          <a:endParaRPr lang="es-ES"/>
        </a:p>
      </dgm:t>
    </dgm:pt>
    <dgm:pt modelId="{E1266A6C-8EF0-49F9-8AAE-5211B3E3B2B4}" type="pres">
      <dgm:prSet presAssocID="{763E92CA-89C5-4336-A240-4CE5A2C0A8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ACAB9B-50FB-45C0-9EF5-85176D15367E}" type="pres">
      <dgm:prSet presAssocID="{DEA9B18D-A769-41C7-9F83-B3E64289068D}" presName="boxAndChildren" presStyleCnt="0"/>
      <dgm:spPr/>
    </dgm:pt>
    <dgm:pt modelId="{C275E9F8-651E-4C83-B026-4EA79DD7DB03}" type="pres">
      <dgm:prSet presAssocID="{DEA9B18D-A769-41C7-9F83-B3E64289068D}" presName="parentTextBox" presStyleLbl="node1" presStyleIdx="0" presStyleCnt="2"/>
      <dgm:spPr/>
      <dgm:t>
        <a:bodyPr/>
        <a:lstStyle/>
        <a:p>
          <a:endParaRPr lang="es-ES"/>
        </a:p>
      </dgm:t>
    </dgm:pt>
    <dgm:pt modelId="{C5E77BA7-EAE8-46C4-A8B1-D5CD2A8D2D6F}" type="pres">
      <dgm:prSet presAssocID="{DEA9B18D-A769-41C7-9F83-B3E64289068D}" presName="entireBox" presStyleLbl="node1" presStyleIdx="0" presStyleCnt="2"/>
      <dgm:spPr/>
      <dgm:t>
        <a:bodyPr/>
        <a:lstStyle/>
        <a:p>
          <a:endParaRPr lang="es-ES"/>
        </a:p>
      </dgm:t>
    </dgm:pt>
    <dgm:pt modelId="{5F6C15E8-0931-4F63-981E-42691C2909C7}" type="pres">
      <dgm:prSet presAssocID="{DEA9B18D-A769-41C7-9F83-B3E64289068D}" presName="descendantBox" presStyleCnt="0"/>
      <dgm:spPr/>
    </dgm:pt>
    <dgm:pt modelId="{62F125E0-5509-4A54-9768-A39199355671}" type="pres">
      <dgm:prSet presAssocID="{41DF085A-570B-4230-9A3C-8330D5732279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5C2376-36C6-4491-A491-E576387CADCA}" type="pres">
      <dgm:prSet presAssocID="{B20B6A4A-74E0-4C24-BE18-28DA6ACA0B25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2FC9C-2609-476B-99A6-F1F9F2053D74}" type="pres">
      <dgm:prSet presAssocID="{F5FF1B9D-458E-45CA-9D69-BBF770E8CF6C}" presName="sp" presStyleCnt="0"/>
      <dgm:spPr/>
    </dgm:pt>
    <dgm:pt modelId="{7EA2447C-9F20-41BD-B292-44B0B66A8018}" type="pres">
      <dgm:prSet presAssocID="{3DB8A1E4-3C47-41F5-9EC3-6D051CFB75AF}" presName="arrowAndChildren" presStyleCnt="0"/>
      <dgm:spPr/>
    </dgm:pt>
    <dgm:pt modelId="{E0686079-1902-4834-9DB6-F5BFA3820BE7}" type="pres">
      <dgm:prSet presAssocID="{3DB8A1E4-3C47-41F5-9EC3-6D051CFB75AF}" presName="parentTextArrow" presStyleLbl="node1" presStyleIdx="0" presStyleCnt="2"/>
      <dgm:spPr/>
      <dgm:t>
        <a:bodyPr/>
        <a:lstStyle/>
        <a:p>
          <a:endParaRPr lang="es-ES"/>
        </a:p>
      </dgm:t>
    </dgm:pt>
    <dgm:pt modelId="{B31FAD78-2FDD-4A40-9090-FC5F93F84037}" type="pres">
      <dgm:prSet presAssocID="{3DB8A1E4-3C47-41F5-9EC3-6D051CFB75AF}" presName="arrow" presStyleLbl="node1" presStyleIdx="1" presStyleCnt="2" custLinFactNeighborX="330" custLinFactNeighborY="-9157"/>
      <dgm:spPr/>
      <dgm:t>
        <a:bodyPr/>
        <a:lstStyle/>
        <a:p>
          <a:endParaRPr lang="es-ES"/>
        </a:p>
      </dgm:t>
    </dgm:pt>
    <dgm:pt modelId="{87A31301-AF71-4C5F-BD47-574BF0FAF44F}" type="pres">
      <dgm:prSet presAssocID="{3DB8A1E4-3C47-41F5-9EC3-6D051CFB75AF}" presName="descendantArrow" presStyleCnt="0"/>
      <dgm:spPr/>
    </dgm:pt>
    <dgm:pt modelId="{020B8CA8-95AF-431C-84EB-A178B6A3F8F2}" type="pres">
      <dgm:prSet presAssocID="{41BBD329-92DC-4FC2-87F7-D0195789BC05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806359-099F-4713-A121-32336803B736}" type="pres">
      <dgm:prSet presAssocID="{45B52ED4-3BAD-4BC7-8F51-F759EE21AA1D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E1CD8F-F971-461F-A871-9303AABB7021}" srcId="{763E92CA-89C5-4336-A240-4CE5A2C0A8AB}" destId="{3DB8A1E4-3C47-41F5-9EC3-6D051CFB75AF}" srcOrd="0" destOrd="0" parTransId="{468E1FD8-063A-4367-84C4-44BCDF5AB7D6}" sibTransId="{F5FF1B9D-458E-45CA-9D69-BBF770E8CF6C}"/>
    <dgm:cxn modelId="{2DBC0D6D-9E8C-4CF4-AE81-B04536C9EEE9}" srcId="{3DB8A1E4-3C47-41F5-9EC3-6D051CFB75AF}" destId="{45B52ED4-3BAD-4BC7-8F51-F759EE21AA1D}" srcOrd="1" destOrd="0" parTransId="{0736469B-7BEA-4EDF-8F66-2FB157851C97}" sibTransId="{DB30B847-8C12-4CA6-8FE9-F384077ACC91}"/>
    <dgm:cxn modelId="{6827FABE-CFF0-4EFC-8CF2-0359CA3A4961}" type="presOf" srcId="{B20B6A4A-74E0-4C24-BE18-28DA6ACA0B25}" destId="{3F5C2376-36C6-4491-A491-E576387CADCA}" srcOrd="0" destOrd="0" presId="urn:microsoft.com/office/officeart/2005/8/layout/process4"/>
    <dgm:cxn modelId="{00BF4F3C-DE86-4C95-BADA-DF5ED2C76ED0}" type="presOf" srcId="{3DB8A1E4-3C47-41F5-9EC3-6D051CFB75AF}" destId="{E0686079-1902-4834-9DB6-F5BFA3820BE7}" srcOrd="0" destOrd="0" presId="urn:microsoft.com/office/officeart/2005/8/layout/process4"/>
    <dgm:cxn modelId="{F691D014-2CD8-459A-8A0C-754BB0439257}" type="presOf" srcId="{41BBD329-92DC-4FC2-87F7-D0195789BC05}" destId="{020B8CA8-95AF-431C-84EB-A178B6A3F8F2}" srcOrd="0" destOrd="0" presId="urn:microsoft.com/office/officeart/2005/8/layout/process4"/>
    <dgm:cxn modelId="{40C03962-2FD6-4962-9D12-AE4EF3EBA1A7}" type="presOf" srcId="{41DF085A-570B-4230-9A3C-8330D5732279}" destId="{62F125E0-5509-4A54-9768-A39199355671}" srcOrd="0" destOrd="0" presId="urn:microsoft.com/office/officeart/2005/8/layout/process4"/>
    <dgm:cxn modelId="{55A8DFB4-95D4-4796-B64E-16272FD173D0}" srcId="{DEA9B18D-A769-41C7-9F83-B3E64289068D}" destId="{B20B6A4A-74E0-4C24-BE18-28DA6ACA0B25}" srcOrd="1" destOrd="0" parTransId="{67D9B67C-D0ED-4459-9430-0FDF97E1F57F}" sibTransId="{5949179A-FF87-41EE-ACB4-56DA3FECAB06}"/>
    <dgm:cxn modelId="{EE0D4803-4A8A-43E4-AE51-BED015B4BE03}" srcId="{763E92CA-89C5-4336-A240-4CE5A2C0A8AB}" destId="{DEA9B18D-A769-41C7-9F83-B3E64289068D}" srcOrd="1" destOrd="0" parTransId="{CDF4B28E-E4C7-4428-8193-5C151A57B969}" sibTransId="{581E7DBB-BE8B-4E3A-B06E-4C69195797FF}"/>
    <dgm:cxn modelId="{1EE88ADA-66D2-4C75-9EE7-A3F5D00FA7E0}" srcId="{3DB8A1E4-3C47-41F5-9EC3-6D051CFB75AF}" destId="{41BBD329-92DC-4FC2-87F7-D0195789BC05}" srcOrd="0" destOrd="0" parTransId="{BE18CD07-C3D0-42E0-9E7A-E6E8463B40D0}" sibTransId="{F7679AFC-3603-45A6-9A70-6BF1F1407B0E}"/>
    <dgm:cxn modelId="{FE3C0F2F-89FE-4EE4-ABEB-C8EFD775F06E}" srcId="{DEA9B18D-A769-41C7-9F83-B3E64289068D}" destId="{41DF085A-570B-4230-9A3C-8330D5732279}" srcOrd="0" destOrd="0" parTransId="{39A624A7-F70C-4D9C-8A2E-AE83B272118D}" sibTransId="{7BD2D335-F4E0-40BA-A7FE-EBD9E4DFF88D}"/>
    <dgm:cxn modelId="{9005A19A-2964-406F-A088-D4B1CBB524B8}" type="presOf" srcId="{45B52ED4-3BAD-4BC7-8F51-F759EE21AA1D}" destId="{12806359-099F-4713-A121-32336803B736}" srcOrd="0" destOrd="0" presId="urn:microsoft.com/office/officeart/2005/8/layout/process4"/>
    <dgm:cxn modelId="{4ACAC124-B327-4878-A327-3A5569A8C829}" type="presOf" srcId="{DEA9B18D-A769-41C7-9F83-B3E64289068D}" destId="{C275E9F8-651E-4C83-B026-4EA79DD7DB03}" srcOrd="0" destOrd="0" presId="urn:microsoft.com/office/officeart/2005/8/layout/process4"/>
    <dgm:cxn modelId="{61269715-553D-4F2A-94EA-19A3BB5F0E87}" type="presOf" srcId="{DEA9B18D-A769-41C7-9F83-B3E64289068D}" destId="{C5E77BA7-EAE8-46C4-A8B1-D5CD2A8D2D6F}" srcOrd="1" destOrd="0" presId="urn:microsoft.com/office/officeart/2005/8/layout/process4"/>
    <dgm:cxn modelId="{8AEB0B8D-4772-4D05-BD9F-0438F1CBE811}" type="presOf" srcId="{763E92CA-89C5-4336-A240-4CE5A2C0A8AB}" destId="{E1266A6C-8EF0-49F9-8AAE-5211B3E3B2B4}" srcOrd="0" destOrd="0" presId="urn:microsoft.com/office/officeart/2005/8/layout/process4"/>
    <dgm:cxn modelId="{03692F54-7448-41AD-9580-4E58F89D9A47}" type="presOf" srcId="{3DB8A1E4-3C47-41F5-9EC3-6D051CFB75AF}" destId="{B31FAD78-2FDD-4A40-9090-FC5F93F84037}" srcOrd="1" destOrd="0" presId="urn:microsoft.com/office/officeart/2005/8/layout/process4"/>
    <dgm:cxn modelId="{1C35EAF5-6FBA-4E84-9318-5B3A5FEB5A29}" type="presParOf" srcId="{E1266A6C-8EF0-49F9-8AAE-5211B3E3B2B4}" destId="{D3ACAB9B-50FB-45C0-9EF5-85176D15367E}" srcOrd="0" destOrd="0" presId="urn:microsoft.com/office/officeart/2005/8/layout/process4"/>
    <dgm:cxn modelId="{72FF081B-364D-4CA3-8544-B362D673E06F}" type="presParOf" srcId="{D3ACAB9B-50FB-45C0-9EF5-85176D15367E}" destId="{C275E9F8-651E-4C83-B026-4EA79DD7DB03}" srcOrd="0" destOrd="0" presId="urn:microsoft.com/office/officeart/2005/8/layout/process4"/>
    <dgm:cxn modelId="{2066EBCA-9C41-4F02-A3BC-4145634B9CFF}" type="presParOf" srcId="{D3ACAB9B-50FB-45C0-9EF5-85176D15367E}" destId="{C5E77BA7-EAE8-46C4-A8B1-D5CD2A8D2D6F}" srcOrd="1" destOrd="0" presId="urn:microsoft.com/office/officeart/2005/8/layout/process4"/>
    <dgm:cxn modelId="{F6763C08-B429-4E77-9268-4B600E6B67E5}" type="presParOf" srcId="{D3ACAB9B-50FB-45C0-9EF5-85176D15367E}" destId="{5F6C15E8-0931-4F63-981E-42691C2909C7}" srcOrd="2" destOrd="0" presId="urn:microsoft.com/office/officeart/2005/8/layout/process4"/>
    <dgm:cxn modelId="{2D0273BE-0FA4-4AFE-AE3E-D85A017C3E8F}" type="presParOf" srcId="{5F6C15E8-0931-4F63-981E-42691C2909C7}" destId="{62F125E0-5509-4A54-9768-A39199355671}" srcOrd="0" destOrd="0" presId="urn:microsoft.com/office/officeart/2005/8/layout/process4"/>
    <dgm:cxn modelId="{7E2A14CD-D542-48F6-B285-52122D2BF721}" type="presParOf" srcId="{5F6C15E8-0931-4F63-981E-42691C2909C7}" destId="{3F5C2376-36C6-4491-A491-E576387CADCA}" srcOrd="1" destOrd="0" presId="urn:microsoft.com/office/officeart/2005/8/layout/process4"/>
    <dgm:cxn modelId="{6BBC0038-10B4-4B7B-BC54-5E00934A20A0}" type="presParOf" srcId="{E1266A6C-8EF0-49F9-8AAE-5211B3E3B2B4}" destId="{57A2FC9C-2609-476B-99A6-F1F9F2053D74}" srcOrd="1" destOrd="0" presId="urn:microsoft.com/office/officeart/2005/8/layout/process4"/>
    <dgm:cxn modelId="{6BB88ED4-7023-45B8-A988-FB594C673F2B}" type="presParOf" srcId="{E1266A6C-8EF0-49F9-8AAE-5211B3E3B2B4}" destId="{7EA2447C-9F20-41BD-B292-44B0B66A8018}" srcOrd="2" destOrd="0" presId="urn:microsoft.com/office/officeart/2005/8/layout/process4"/>
    <dgm:cxn modelId="{44F6FC6B-9C7C-47DC-A189-6CA6F14BB019}" type="presParOf" srcId="{7EA2447C-9F20-41BD-B292-44B0B66A8018}" destId="{E0686079-1902-4834-9DB6-F5BFA3820BE7}" srcOrd="0" destOrd="0" presId="urn:microsoft.com/office/officeart/2005/8/layout/process4"/>
    <dgm:cxn modelId="{A1FE629C-55DD-4ED0-8AE5-F71EC1F074A1}" type="presParOf" srcId="{7EA2447C-9F20-41BD-B292-44B0B66A8018}" destId="{B31FAD78-2FDD-4A40-9090-FC5F93F84037}" srcOrd="1" destOrd="0" presId="urn:microsoft.com/office/officeart/2005/8/layout/process4"/>
    <dgm:cxn modelId="{92E00375-B1EE-4564-88EA-236FF75C9EB7}" type="presParOf" srcId="{7EA2447C-9F20-41BD-B292-44B0B66A8018}" destId="{87A31301-AF71-4C5F-BD47-574BF0FAF44F}" srcOrd="2" destOrd="0" presId="urn:microsoft.com/office/officeart/2005/8/layout/process4"/>
    <dgm:cxn modelId="{B97DD429-1A68-4D99-ADC1-F7EB53562472}" type="presParOf" srcId="{87A31301-AF71-4C5F-BD47-574BF0FAF44F}" destId="{020B8CA8-95AF-431C-84EB-A178B6A3F8F2}" srcOrd="0" destOrd="0" presId="urn:microsoft.com/office/officeart/2005/8/layout/process4"/>
    <dgm:cxn modelId="{B5A2BB52-9665-466A-B950-D64ECDAAC056}" type="presParOf" srcId="{87A31301-AF71-4C5F-BD47-574BF0FAF44F}" destId="{12806359-099F-4713-A121-32336803B73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C5627-0F40-4E54-B6FD-D40F55F515A5}">
      <dsp:nvSpPr>
        <dsp:cNvPr id="0" name=""/>
        <dsp:cNvSpPr/>
      </dsp:nvSpPr>
      <dsp:spPr>
        <a:xfrm>
          <a:off x="487711" y="0"/>
          <a:ext cx="1955275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UBICUIDAD</a:t>
          </a:r>
          <a:endParaRPr lang="es-ES" sz="1800" kern="1200" dirty="0"/>
        </a:p>
      </dsp:txBody>
      <dsp:txXfrm>
        <a:off x="515310" y="27599"/>
        <a:ext cx="1900077" cy="887103"/>
      </dsp:txXfrm>
    </dsp:sp>
    <dsp:sp modelId="{8575D276-1BE7-4DBF-820C-DAD0942961A7}">
      <dsp:nvSpPr>
        <dsp:cNvPr id="0" name=""/>
        <dsp:cNvSpPr/>
      </dsp:nvSpPr>
      <dsp:spPr>
        <a:xfrm rot="5400000">
          <a:off x="1288667" y="965859"/>
          <a:ext cx="353363" cy="42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 rot="-5400000">
        <a:off x="1338139" y="1001195"/>
        <a:ext cx="254421" cy="247354"/>
      </dsp:txXfrm>
    </dsp:sp>
    <dsp:sp modelId="{1C1AFF25-90C3-40F5-84A4-184B65F45631}">
      <dsp:nvSpPr>
        <dsp:cNvPr id="0" name=""/>
        <dsp:cNvSpPr/>
      </dsp:nvSpPr>
      <dsp:spPr>
        <a:xfrm>
          <a:off x="487711" y="1413452"/>
          <a:ext cx="1955275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BASE DE DATOS</a:t>
          </a:r>
          <a:endParaRPr lang="es-ES" sz="1800" kern="1200" dirty="0"/>
        </a:p>
      </dsp:txBody>
      <dsp:txXfrm>
        <a:off x="515310" y="1441051"/>
        <a:ext cx="1900077" cy="887103"/>
      </dsp:txXfrm>
    </dsp:sp>
    <dsp:sp modelId="{3AD35935-B71A-4DEE-A511-AF674DFC3CB5}">
      <dsp:nvSpPr>
        <dsp:cNvPr id="0" name=""/>
        <dsp:cNvSpPr/>
      </dsp:nvSpPr>
      <dsp:spPr>
        <a:xfrm rot="5400000">
          <a:off x="1288667" y="2379311"/>
          <a:ext cx="353363" cy="42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 rot="-5400000">
        <a:off x="1338139" y="2414647"/>
        <a:ext cx="254421" cy="247354"/>
      </dsp:txXfrm>
    </dsp:sp>
    <dsp:sp modelId="{A6C554CA-9124-4264-BEEE-10438559C9EA}">
      <dsp:nvSpPr>
        <dsp:cNvPr id="0" name=""/>
        <dsp:cNvSpPr/>
      </dsp:nvSpPr>
      <dsp:spPr>
        <a:xfrm>
          <a:off x="487711" y="2826904"/>
          <a:ext cx="1955275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DISPONIBILIDAD IES</a:t>
          </a:r>
          <a:endParaRPr lang="es-ES" sz="1800" kern="1200" dirty="0"/>
        </a:p>
      </dsp:txBody>
      <dsp:txXfrm>
        <a:off x="515310" y="2854503"/>
        <a:ext cx="1900077" cy="887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36B4D-CA91-4994-969A-6813463C6AB5}">
      <dsp:nvSpPr>
        <dsp:cNvPr id="0" name=""/>
        <dsp:cNvSpPr/>
      </dsp:nvSpPr>
      <dsp:spPr>
        <a:xfrm>
          <a:off x="1147696" y="0"/>
          <a:ext cx="4533976" cy="45339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Pertinente</a:t>
          </a:r>
          <a:endParaRPr lang="es-ES" sz="1600" kern="1200" dirty="0"/>
        </a:p>
      </dsp:txBody>
      <dsp:txXfrm>
        <a:off x="2780834" y="226698"/>
        <a:ext cx="1267699" cy="680096"/>
      </dsp:txXfrm>
    </dsp:sp>
    <dsp:sp modelId="{9E4892FD-3302-4404-9D6E-81C3AD647106}">
      <dsp:nvSpPr>
        <dsp:cNvPr id="0" name=""/>
        <dsp:cNvSpPr/>
      </dsp:nvSpPr>
      <dsp:spPr>
        <a:xfrm>
          <a:off x="1601093" y="906795"/>
          <a:ext cx="3627180" cy="3627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Innovador</a:t>
          </a:r>
          <a:endParaRPr lang="es-ES" sz="1600" kern="1200" dirty="0"/>
        </a:p>
      </dsp:txBody>
      <dsp:txXfrm>
        <a:off x="2780834" y="1124426"/>
        <a:ext cx="1267699" cy="652892"/>
      </dsp:txXfrm>
    </dsp:sp>
    <dsp:sp modelId="{ACA8DF4E-5434-4048-9BA3-40372DEF0C07}">
      <dsp:nvSpPr>
        <dsp:cNvPr id="0" name=""/>
        <dsp:cNvSpPr/>
      </dsp:nvSpPr>
      <dsp:spPr>
        <a:xfrm>
          <a:off x="2054491" y="1813590"/>
          <a:ext cx="2720385" cy="27203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Llamativo</a:t>
          </a:r>
          <a:endParaRPr lang="es-ES" sz="1600" kern="1200" dirty="0"/>
        </a:p>
      </dsp:txBody>
      <dsp:txXfrm>
        <a:off x="2780834" y="2017619"/>
        <a:ext cx="1267699" cy="612086"/>
      </dsp:txXfrm>
    </dsp:sp>
    <dsp:sp modelId="{CA33B024-0A40-4F23-8389-7BDDDD70BDD7}">
      <dsp:nvSpPr>
        <dsp:cNvPr id="0" name=""/>
        <dsp:cNvSpPr/>
      </dsp:nvSpPr>
      <dsp:spPr>
        <a:xfrm>
          <a:off x="2507888" y="2720385"/>
          <a:ext cx="1813590" cy="1813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Viable</a:t>
          </a:r>
          <a:endParaRPr lang="es-ES" sz="1600" kern="1200" dirty="0"/>
        </a:p>
      </dsp:txBody>
      <dsp:txXfrm>
        <a:off x="2773482" y="3173783"/>
        <a:ext cx="1282402" cy="906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C5627-0F40-4E54-B6FD-D40F55F515A5}">
      <dsp:nvSpPr>
        <dsp:cNvPr id="0" name=""/>
        <dsp:cNvSpPr/>
      </dsp:nvSpPr>
      <dsp:spPr>
        <a:xfrm>
          <a:off x="291337" y="0"/>
          <a:ext cx="2348023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MENSAJERIA INSTANTANEA</a:t>
          </a:r>
          <a:endParaRPr lang="es-ES" sz="1800" kern="1200" dirty="0"/>
        </a:p>
      </dsp:txBody>
      <dsp:txXfrm>
        <a:off x="318936" y="27599"/>
        <a:ext cx="2292825" cy="887103"/>
      </dsp:txXfrm>
    </dsp:sp>
    <dsp:sp modelId="{8575D276-1BE7-4DBF-820C-DAD0942961A7}">
      <dsp:nvSpPr>
        <dsp:cNvPr id="0" name=""/>
        <dsp:cNvSpPr/>
      </dsp:nvSpPr>
      <dsp:spPr>
        <a:xfrm rot="5400000">
          <a:off x="1288667" y="965859"/>
          <a:ext cx="353363" cy="42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 rot="-5400000">
        <a:off x="1338139" y="1001195"/>
        <a:ext cx="254421" cy="247354"/>
      </dsp:txXfrm>
    </dsp:sp>
    <dsp:sp modelId="{1C1AFF25-90C3-40F5-84A4-184B65F45631}">
      <dsp:nvSpPr>
        <dsp:cNvPr id="0" name=""/>
        <dsp:cNvSpPr/>
      </dsp:nvSpPr>
      <dsp:spPr>
        <a:xfrm>
          <a:off x="291337" y="1413452"/>
          <a:ext cx="2348023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NOTIFICACIONES</a:t>
          </a:r>
          <a:endParaRPr lang="es-ES" sz="1800" kern="1200" dirty="0"/>
        </a:p>
      </dsp:txBody>
      <dsp:txXfrm>
        <a:off x="318936" y="1441051"/>
        <a:ext cx="2292825" cy="887103"/>
      </dsp:txXfrm>
    </dsp:sp>
    <dsp:sp modelId="{3AD35935-B71A-4DEE-A511-AF674DFC3CB5}">
      <dsp:nvSpPr>
        <dsp:cNvPr id="0" name=""/>
        <dsp:cNvSpPr/>
      </dsp:nvSpPr>
      <dsp:spPr>
        <a:xfrm rot="5400000">
          <a:off x="1288667" y="2379311"/>
          <a:ext cx="353363" cy="42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 rot="-5400000">
        <a:off x="1338139" y="2414647"/>
        <a:ext cx="254421" cy="247354"/>
      </dsp:txXfrm>
    </dsp:sp>
    <dsp:sp modelId="{A6C554CA-9124-4264-BEEE-10438559C9EA}">
      <dsp:nvSpPr>
        <dsp:cNvPr id="0" name=""/>
        <dsp:cNvSpPr/>
      </dsp:nvSpPr>
      <dsp:spPr>
        <a:xfrm>
          <a:off x="291337" y="2826904"/>
          <a:ext cx="2348023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MULTIPLATAFORMA</a:t>
          </a:r>
          <a:endParaRPr lang="es-ES" sz="1800" kern="1200" dirty="0"/>
        </a:p>
      </dsp:txBody>
      <dsp:txXfrm>
        <a:off x="318936" y="2854503"/>
        <a:ext cx="2292825" cy="887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C5627-0F40-4E54-B6FD-D40F55F515A5}">
      <dsp:nvSpPr>
        <dsp:cNvPr id="0" name=""/>
        <dsp:cNvSpPr/>
      </dsp:nvSpPr>
      <dsp:spPr>
        <a:xfrm>
          <a:off x="617277" y="0"/>
          <a:ext cx="1696142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MANEJO DE DATOS</a:t>
          </a:r>
          <a:endParaRPr lang="es-ES" sz="2000" kern="1200" dirty="0"/>
        </a:p>
      </dsp:txBody>
      <dsp:txXfrm>
        <a:off x="644876" y="27599"/>
        <a:ext cx="1640944" cy="887103"/>
      </dsp:txXfrm>
    </dsp:sp>
    <dsp:sp modelId="{8575D276-1BE7-4DBF-820C-DAD0942961A7}">
      <dsp:nvSpPr>
        <dsp:cNvPr id="0" name=""/>
        <dsp:cNvSpPr/>
      </dsp:nvSpPr>
      <dsp:spPr>
        <a:xfrm rot="5400000">
          <a:off x="1288667" y="965859"/>
          <a:ext cx="353363" cy="42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 rot="-5400000">
        <a:off x="1338139" y="1001195"/>
        <a:ext cx="254421" cy="247354"/>
      </dsp:txXfrm>
    </dsp:sp>
    <dsp:sp modelId="{1C1AFF25-90C3-40F5-84A4-184B65F45631}">
      <dsp:nvSpPr>
        <dsp:cNvPr id="0" name=""/>
        <dsp:cNvSpPr/>
      </dsp:nvSpPr>
      <dsp:spPr>
        <a:xfrm>
          <a:off x="617277" y="1413452"/>
          <a:ext cx="1696142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INTERFAZ DE USUARIO</a:t>
          </a:r>
          <a:endParaRPr lang="es-ES" sz="2000" kern="1200" dirty="0"/>
        </a:p>
      </dsp:txBody>
      <dsp:txXfrm>
        <a:off x="644876" y="1441051"/>
        <a:ext cx="1640944" cy="887103"/>
      </dsp:txXfrm>
    </dsp:sp>
    <dsp:sp modelId="{3AD35935-B71A-4DEE-A511-AF674DFC3CB5}">
      <dsp:nvSpPr>
        <dsp:cNvPr id="0" name=""/>
        <dsp:cNvSpPr/>
      </dsp:nvSpPr>
      <dsp:spPr>
        <a:xfrm rot="5400000">
          <a:off x="1288667" y="2379311"/>
          <a:ext cx="353363" cy="42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 rot="-5400000">
        <a:off x="1338139" y="2414647"/>
        <a:ext cx="254421" cy="247354"/>
      </dsp:txXfrm>
    </dsp:sp>
    <dsp:sp modelId="{A6C554CA-9124-4264-BEEE-10438559C9EA}">
      <dsp:nvSpPr>
        <dsp:cNvPr id="0" name=""/>
        <dsp:cNvSpPr/>
      </dsp:nvSpPr>
      <dsp:spPr>
        <a:xfrm>
          <a:off x="617277" y="2826904"/>
          <a:ext cx="1696142" cy="94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SOPORTE TECNICO</a:t>
          </a:r>
          <a:endParaRPr lang="es-ES" sz="2000" kern="1200" dirty="0"/>
        </a:p>
      </dsp:txBody>
      <dsp:txXfrm>
        <a:off x="644876" y="2854503"/>
        <a:ext cx="1640944" cy="887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4E68E-55FC-4D3A-8DE5-6CE873A2334D}">
      <dsp:nvSpPr>
        <dsp:cNvPr id="0" name=""/>
        <dsp:cNvSpPr/>
      </dsp:nvSpPr>
      <dsp:spPr>
        <a:xfrm>
          <a:off x="4679081" y="463"/>
          <a:ext cx="1195536" cy="59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Recolección de datos</a:t>
          </a:r>
          <a:endParaRPr lang="es-ES" sz="1100" kern="1200" dirty="0"/>
        </a:p>
      </dsp:txBody>
      <dsp:txXfrm>
        <a:off x="4696589" y="17971"/>
        <a:ext cx="1160520" cy="562752"/>
      </dsp:txXfrm>
    </dsp:sp>
    <dsp:sp modelId="{B8211117-28CC-4CAE-B58A-513713264808}">
      <dsp:nvSpPr>
        <dsp:cNvPr id="0" name=""/>
        <dsp:cNvSpPr/>
      </dsp:nvSpPr>
      <dsp:spPr>
        <a:xfrm rot="2160000">
          <a:off x="5763966" y="774995"/>
          <a:ext cx="623080" cy="2092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>
        <a:off x="5826731" y="816839"/>
        <a:ext cx="497550" cy="125530"/>
      </dsp:txXfrm>
    </dsp:sp>
    <dsp:sp modelId="{5A2EB388-4281-40BD-9670-2C061803B0BC}">
      <dsp:nvSpPr>
        <dsp:cNvPr id="0" name=""/>
        <dsp:cNvSpPr/>
      </dsp:nvSpPr>
      <dsp:spPr>
        <a:xfrm>
          <a:off x="6276394" y="1160978"/>
          <a:ext cx="1195536" cy="59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Diseño Grafico</a:t>
          </a:r>
          <a:endParaRPr lang="es-ES" sz="1100" kern="1200" dirty="0"/>
        </a:p>
      </dsp:txBody>
      <dsp:txXfrm>
        <a:off x="6293902" y="1178486"/>
        <a:ext cx="1160520" cy="562752"/>
      </dsp:txXfrm>
    </dsp:sp>
    <dsp:sp modelId="{07A5A5D9-A22E-4B1E-865F-028F0AAEC06A}">
      <dsp:nvSpPr>
        <dsp:cNvPr id="0" name=""/>
        <dsp:cNvSpPr/>
      </dsp:nvSpPr>
      <dsp:spPr>
        <a:xfrm rot="6480000">
          <a:off x="6257562" y="2294129"/>
          <a:ext cx="623080" cy="2092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 rot="10800000">
        <a:off x="6320327" y="2335973"/>
        <a:ext cx="497550" cy="125530"/>
      </dsp:txXfrm>
    </dsp:sp>
    <dsp:sp modelId="{DA7652A5-B3B6-4C65-8541-45371D0CB5E6}">
      <dsp:nvSpPr>
        <dsp:cNvPr id="0" name=""/>
        <dsp:cNvSpPr/>
      </dsp:nvSpPr>
      <dsp:spPr>
        <a:xfrm>
          <a:off x="5666275" y="3038731"/>
          <a:ext cx="1195536" cy="59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Diseño de arquitectura</a:t>
          </a:r>
          <a:endParaRPr lang="es-ES" sz="1100" kern="1200" dirty="0"/>
        </a:p>
      </dsp:txBody>
      <dsp:txXfrm>
        <a:off x="5683783" y="3056239"/>
        <a:ext cx="1160520" cy="562752"/>
      </dsp:txXfrm>
    </dsp:sp>
    <dsp:sp modelId="{3B8BE2C0-0F1B-48DC-A859-F3D26F2966F1}">
      <dsp:nvSpPr>
        <dsp:cNvPr id="0" name=""/>
        <dsp:cNvSpPr/>
      </dsp:nvSpPr>
      <dsp:spPr>
        <a:xfrm rot="10800000">
          <a:off x="4965309" y="3233006"/>
          <a:ext cx="623080" cy="2092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 rot="10800000">
        <a:off x="5028074" y="3274850"/>
        <a:ext cx="497550" cy="125530"/>
      </dsp:txXfrm>
    </dsp:sp>
    <dsp:sp modelId="{A324AB30-D622-481C-96DB-2EBD939827E6}">
      <dsp:nvSpPr>
        <dsp:cNvPr id="0" name=""/>
        <dsp:cNvSpPr/>
      </dsp:nvSpPr>
      <dsp:spPr>
        <a:xfrm>
          <a:off x="3691888" y="3038731"/>
          <a:ext cx="1195536" cy="59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Programación de la aplicación</a:t>
          </a:r>
          <a:endParaRPr lang="es-ES" sz="1100" kern="1200" dirty="0"/>
        </a:p>
      </dsp:txBody>
      <dsp:txXfrm>
        <a:off x="3709396" y="3056239"/>
        <a:ext cx="1160520" cy="562752"/>
      </dsp:txXfrm>
    </dsp:sp>
    <dsp:sp modelId="{4359C5CC-550F-4725-80AA-F4F4BF9D0A7A}">
      <dsp:nvSpPr>
        <dsp:cNvPr id="0" name=""/>
        <dsp:cNvSpPr/>
      </dsp:nvSpPr>
      <dsp:spPr>
        <a:xfrm rot="15120000">
          <a:off x="3673057" y="2294129"/>
          <a:ext cx="623080" cy="2092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 rot="10800000">
        <a:off x="3735822" y="2335973"/>
        <a:ext cx="497550" cy="125530"/>
      </dsp:txXfrm>
    </dsp:sp>
    <dsp:sp modelId="{20E9DF64-BCBF-40F6-9909-D2BEF74B1173}">
      <dsp:nvSpPr>
        <dsp:cNvPr id="0" name=""/>
        <dsp:cNvSpPr/>
      </dsp:nvSpPr>
      <dsp:spPr>
        <a:xfrm>
          <a:off x="3081769" y="1160978"/>
          <a:ext cx="1195536" cy="59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Testo de </a:t>
          </a:r>
          <a:r>
            <a:rPr lang="es-ES" sz="1100" kern="1200" dirty="0" err="1" smtClean="0"/>
            <a:t>aplicacion</a:t>
          </a:r>
          <a:endParaRPr lang="es-ES" sz="1100" kern="1200" dirty="0"/>
        </a:p>
      </dsp:txBody>
      <dsp:txXfrm>
        <a:off x="3099277" y="1178486"/>
        <a:ext cx="1160520" cy="562752"/>
      </dsp:txXfrm>
    </dsp:sp>
    <dsp:sp modelId="{D5D3F911-BFC9-4F75-A629-F4AA789A15E9}">
      <dsp:nvSpPr>
        <dsp:cNvPr id="0" name=""/>
        <dsp:cNvSpPr/>
      </dsp:nvSpPr>
      <dsp:spPr>
        <a:xfrm rot="19440000">
          <a:off x="4166653" y="774995"/>
          <a:ext cx="623080" cy="2092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>
        <a:off x="4229418" y="816839"/>
        <a:ext cx="497550" cy="1255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9424E-66A8-449A-B041-165A3D1888CE}">
      <dsp:nvSpPr>
        <dsp:cNvPr id="0" name=""/>
        <dsp:cNvSpPr/>
      </dsp:nvSpPr>
      <dsp:spPr>
        <a:xfrm>
          <a:off x="0" y="1804747"/>
          <a:ext cx="7796993" cy="592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Fase 3</a:t>
          </a:r>
          <a:endParaRPr lang="es-ES" sz="1100" kern="1200" dirty="0"/>
        </a:p>
      </dsp:txBody>
      <dsp:txXfrm>
        <a:off x="0" y="1804747"/>
        <a:ext cx="7796993" cy="319873"/>
      </dsp:txXfrm>
    </dsp:sp>
    <dsp:sp modelId="{444614F5-618E-4025-9860-16DBBE6C2198}">
      <dsp:nvSpPr>
        <dsp:cNvPr id="0" name=""/>
        <dsp:cNvSpPr/>
      </dsp:nvSpPr>
      <dsp:spPr>
        <a:xfrm>
          <a:off x="0" y="2112774"/>
          <a:ext cx="3898496" cy="272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Diseño de la arquitectura</a:t>
          </a:r>
          <a:endParaRPr lang="es-ES" sz="1600" kern="1200" dirty="0"/>
        </a:p>
      </dsp:txBody>
      <dsp:txXfrm>
        <a:off x="0" y="2112774"/>
        <a:ext cx="3898496" cy="272484"/>
      </dsp:txXfrm>
    </dsp:sp>
    <dsp:sp modelId="{CD9FED72-BA44-4419-BD92-4EE075367EC7}">
      <dsp:nvSpPr>
        <dsp:cNvPr id="0" name=""/>
        <dsp:cNvSpPr/>
      </dsp:nvSpPr>
      <dsp:spPr>
        <a:xfrm>
          <a:off x="3898496" y="2112774"/>
          <a:ext cx="3898496" cy="272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Semanas 6-10</a:t>
          </a:r>
          <a:endParaRPr lang="es-ES" sz="1600" kern="1200" dirty="0"/>
        </a:p>
      </dsp:txBody>
      <dsp:txXfrm>
        <a:off x="3898496" y="2112774"/>
        <a:ext cx="3898496" cy="272484"/>
      </dsp:txXfrm>
    </dsp:sp>
    <dsp:sp modelId="{BBBE7844-154C-4BDA-AD86-7AB87B7708EE}">
      <dsp:nvSpPr>
        <dsp:cNvPr id="0" name=""/>
        <dsp:cNvSpPr/>
      </dsp:nvSpPr>
      <dsp:spPr>
        <a:xfrm rot="10800000">
          <a:off x="0" y="902585"/>
          <a:ext cx="7796993" cy="9110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Fase 2</a:t>
          </a:r>
          <a:endParaRPr lang="es-ES" sz="1100" kern="1200" dirty="0"/>
        </a:p>
      </dsp:txBody>
      <dsp:txXfrm rot="-10800000">
        <a:off x="0" y="902585"/>
        <a:ext cx="7796993" cy="319777"/>
      </dsp:txXfrm>
    </dsp:sp>
    <dsp:sp modelId="{4A507CE5-21A3-4AEA-8E72-8427685B64F1}">
      <dsp:nvSpPr>
        <dsp:cNvPr id="0" name=""/>
        <dsp:cNvSpPr/>
      </dsp:nvSpPr>
      <dsp:spPr>
        <a:xfrm>
          <a:off x="0" y="1222363"/>
          <a:ext cx="3898496" cy="272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Diseño Grafico</a:t>
          </a:r>
          <a:endParaRPr lang="es-ES" sz="1600" kern="1200" dirty="0"/>
        </a:p>
      </dsp:txBody>
      <dsp:txXfrm>
        <a:off x="0" y="1222363"/>
        <a:ext cx="3898496" cy="272403"/>
      </dsp:txXfrm>
    </dsp:sp>
    <dsp:sp modelId="{87FCBE99-2C12-48F3-90AC-1DB20154AFF0}">
      <dsp:nvSpPr>
        <dsp:cNvPr id="0" name=""/>
        <dsp:cNvSpPr/>
      </dsp:nvSpPr>
      <dsp:spPr>
        <a:xfrm>
          <a:off x="3898496" y="1222363"/>
          <a:ext cx="3898496" cy="272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Semanas 3-5</a:t>
          </a:r>
          <a:endParaRPr lang="es-ES" sz="1600" kern="1200" dirty="0"/>
        </a:p>
      </dsp:txBody>
      <dsp:txXfrm>
        <a:off x="3898496" y="1222363"/>
        <a:ext cx="3898496" cy="272403"/>
      </dsp:txXfrm>
    </dsp:sp>
    <dsp:sp modelId="{B31FAD78-2FDD-4A40-9090-FC5F93F84037}">
      <dsp:nvSpPr>
        <dsp:cNvPr id="0" name=""/>
        <dsp:cNvSpPr/>
      </dsp:nvSpPr>
      <dsp:spPr>
        <a:xfrm rot="10800000">
          <a:off x="0" y="0"/>
          <a:ext cx="7796993" cy="9110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Fase 1</a:t>
          </a:r>
          <a:endParaRPr lang="es-ES" sz="1100" kern="1200" dirty="0"/>
        </a:p>
      </dsp:txBody>
      <dsp:txXfrm rot="-10800000">
        <a:off x="0" y="0"/>
        <a:ext cx="7796993" cy="319777"/>
      </dsp:txXfrm>
    </dsp:sp>
    <dsp:sp modelId="{020B8CA8-95AF-431C-84EB-A178B6A3F8F2}">
      <dsp:nvSpPr>
        <dsp:cNvPr id="0" name=""/>
        <dsp:cNvSpPr/>
      </dsp:nvSpPr>
      <dsp:spPr>
        <a:xfrm>
          <a:off x="0" y="320201"/>
          <a:ext cx="3898496" cy="272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Recolección de Datos</a:t>
          </a:r>
          <a:endParaRPr lang="es-ES" sz="1600" kern="1200" dirty="0"/>
        </a:p>
      </dsp:txBody>
      <dsp:txXfrm>
        <a:off x="0" y="320201"/>
        <a:ext cx="3898496" cy="272403"/>
      </dsp:txXfrm>
    </dsp:sp>
    <dsp:sp modelId="{12806359-099F-4713-A121-32336803B736}">
      <dsp:nvSpPr>
        <dsp:cNvPr id="0" name=""/>
        <dsp:cNvSpPr/>
      </dsp:nvSpPr>
      <dsp:spPr>
        <a:xfrm>
          <a:off x="3898496" y="320201"/>
          <a:ext cx="3898496" cy="272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Semanas 1-2</a:t>
          </a:r>
          <a:endParaRPr lang="es-ES" sz="1600" kern="1200" dirty="0"/>
        </a:p>
      </dsp:txBody>
      <dsp:txXfrm>
        <a:off x="3898496" y="320201"/>
        <a:ext cx="3898496" cy="2724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7BA7-EAE8-46C4-A8B1-D5CD2A8D2D6F}">
      <dsp:nvSpPr>
        <dsp:cNvPr id="0" name=""/>
        <dsp:cNvSpPr/>
      </dsp:nvSpPr>
      <dsp:spPr>
        <a:xfrm>
          <a:off x="0" y="978348"/>
          <a:ext cx="7796993" cy="641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Fase 5</a:t>
          </a:r>
          <a:endParaRPr lang="es-ES" sz="1200" kern="1200" dirty="0"/>
        </a:p>
      </dsp:txBody>
      <dsp:txXfrm>
        <a:off x="0" y="978348"/>
        <a:ext cx="7796993" cy="346627"/>
      </dsp:txXfrm>
    </dsp:sp>
    <dsp:sp modelId="{62F125E0-5509-4A54-9768-A39199355671}">
      <dsp:nvSpPr>
        <dsp:cNvPr id="0" name=""/>
        <dsp:cNvSpPr/>
      </dsp:nvSpPr>
      <dsp:spPr>
        <a:xfrm>
          <a:off x="0" y="1312137"/>
          <a:ext cx="3898496" cy="295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Testeo de la aplicación</a:t>
          </a:r>
          <a:endParaRPr lang="es-ES" sz="1700" kern="1200" dirty="0"/>
        </a:p>
      </dsp:txBody>
      <dsp:txXfrm>
        <a:off x="0" y="1312137"/>
        <a:ext cx="3898496" cy="295275"/>
      </dsp:txXfrm>
    </dsp:sp>
    <dsp:sp modelId="{3F5C2376-36C6-4491-A491-E576387CADCA}">
      <dsp:nvSpPr>
        <dsp:cNvPr id="0" name=""/>
        <dsp:cNvSpPr/>
      </dsp:nvSpPr>
      <dsp:spPr>
        <a:xfrm>
          <a:off x="3898496" y="1312137"/>
          <a:ext cx="3898496" cy="295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Semanas 19-22</a:t>
          </a:r>
          <a:endParaRPr lang="es-ES" sz="1700" kern="1200" dirty="0"/>
        </a:p>
      </dsp:txBody>
      <dsp:txXfrm>
        <a:off x="3898496" y="1312137"/>
        <a:ext cx="3898496" cy="295275"/>
      </dsp:txXfrm>
    </dsp:sp>
    <dsp:sp modelId="{B31FAD78-2FDD-4A40-9090-FC5F93F84037}">
      <dsp:nvSpPr>
        <dsp:cNvPr id="0" name=""/>
        <dsp:cNvSpPr/>
      </dsp:nvSpPr>
      <dsp:spPr>
        <a:xfrm rot="10800000">
          <a:off x="0" y="0"/>
          <a:ext cx="7796993" cy="9872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Fase 4</a:t>
          </a:r>
          <a:endParaRPr lang="es-ES" sz="1200" kern="1200" dirty="0"/>
        </a:p>
      </dsp:txBody>
      <dsp:txXfrm rot="-10800000">
        <a:off x="0" y="0"/>
        <a:ext cx="7796993" cy="346523"/>
      </dsp:txXfrm>
    </dsp:sp>
    <dsp:sp modelId="{020B8CA8-95AF-431C-84EB-A178B6A3F8F2}">
      <dsp:nvSpPr>
        <dsp:cNvPr id="0" name=""/>
        <dsp:cNvSpPr/>
      </dsp:nvSpPr>
      <dsp:spPr>
        <a:xfrm>
          <a:off x="0" y="347254"/>
          <a:ext cx="3898496" cy="295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Programación de la aplicación</a:t>
          </a:r>
          <a:endParaRPr lang="es-ES" sz="1700" kern="1200" dirty="0"/>
        </a:p>
      </dsp:txBody>
      <dsp:txXfrm>
        <a:off x="0" y="347254"/>
        <a:ext cx="3898496" cy="295186"/>
      </dsp:txXfrm>
    </dsp:sp>
    <dsp:sp modelId="{12806359-099F-4713-A121-32336803B736}">
      <dsp:nvSpPr>
        <dsp:cNvPr id="0" name=""/>
        <dsp:cNvSpPr/>
      </dsp:nvSpPr>
      <dsp:spPr>
        <a:xfrm>
          <a:off x="3898496" y="347254"/>
          <a:ext cx="3898496" cy="295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Semanas 11-18</a:t>
          </a:r>
          <a:endParaRPr lang="es-ES" sz="1700" kern="1200" dirty="0"/>
        </a:p>
      </dsp:txBody>
      <dsp:txXfrm>
        <a:off x="3898496" y="347254"/>
        <a:ext cx="3898496" cy="295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3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7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4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3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3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5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4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8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Aplicación compañero para la Universidad </a:t>
            </a:r>
            <a:r>
              <a:rPr lang="es-CO" dirty="0"/>
              <a:t>D</a:t>
            </a:r>
            <a:r>
              <a:rPr lang="es-CO" dirty="0" smtClean="0"/>
              <a:t>e </a:t>
            </a:r>
            <a:r>
              <a:rPr lang="es-CO" dirty="0"/>
              <a:t>S</a:t>
            </a:r>
            <a:r>
              <a:rPr lang="es-CO" dirty="0" smtClean="0"/>
              <a:t>an </a:t>
            </a:r>
            <a:r>
              <a:rPr lang="es-CO" dirty="0"/>
              <a:t>B</a:t>
            </a:r>
            <a:r>
              <a:rPr lang="es-CO" dirty="0" smtClean="0"/>
              <a:t>uenaventura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O" sz="1600" dirty="0" smtClean="0"/>
              <a:t>Nicolás Caro</a:t>
            </a:r>
          </a:p>
          <a:p>
            <a:r>
              <a:rPr lang="es-CO" sz="1600" dirty="0" smtClean="0"/>
              <a:t>Nicolás Sánchez</a:t>
            </a:r>
          </a:p>
          <a:p>
            <a:r>
              <a:rPr lang="es-CO" sz="1600" dirty="0" smtClean="0"/>
              <a:t>Carlos Rangel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50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Caracterizar el proceso de acompañamiento respectivo para un estudiante.</a:t>
            </a:r>
          </a:p>
          <a:p>
            <a:r>
              <a:rPr lang="es-CO" dirty="0" smtClean="0"/>
              <a:t>Establecer los requerimientos del prototipo de companion para  la Universidad de San Buenaventura sede Bogotá.</a:t>
            </a:r>
          </a:p>
          <a:p>
            <a:r>
              <a:rPr lang="es-CO" dirty="0" smtClean="0"/>
              <a:t> Estructurar el prototipo de companion para </a:t>
            </a:r>
            <a:r>
              <a:rPr lang="es-CO" dirty="0"/>
              <a:t>la Universidad de San Buenaventura sede </a:t>
            </a:r>
            <a:r>
              <a:rPr lang="es-CO" dirty="0" smtClean="0"/>
              <a:t>Bogotá.</a:t>
            </a:r>
          </a:p>
          <a:p>
            <a:r>
              <a:rPr lang="es-CO" dirty="0" smtClean="0"/>
              <a:t>Validar el procedimiento del prototipo de companion para </a:t>
            </a:r>
            <a:r>
              <a:rPr lang="es-CO" dirty="0"/>
              <a:t>la Universidad de San Buenaventura sede </a:t>
            </a:r>
            <a:r>
              <a:rPr lang="es-CO" dirty="0" smtClean="0"/>
              <a:t>Bogotá.</a:t>
            </a:r>
            <a:endParaRPr lang="es-CO" dirty="0"/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Alcances</a:t>
            </a:r>
            <a:endParaRPr lang="en-US" dirty="0"/>
          </a:p>
        </p:txBody>
      </p:sp>
      <p:pic>
        <p:nvPicPr>
          <p:cNvPr id="1026" name="Picture 2" descr="Documento sin tít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7" y="3047144"/>
            <a:ext cx="2359804" cy="228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instalar archivos APK en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02" y="3202885"/>
            <a:ext cx="3945617" cy="19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95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Limitaciones</a:t>
            </a:r>
            <a:endParaRPr lang="en-US" dirty="0"/>
          </a:p>
        </p:txBody>
      </p:sp>
      <p:pic>
        <p:nvPicPr>
          <p:cNvPr id="1030" name="Picture 6" descr="Resultado de imagen de android gana 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29" y="2679844"/>
            <a:ext cx="4795247" cy="26932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Multiplicar 5"/>
          <p:cNvSpPr/>
          <p:nvPr/>
        </p:nvSpPr>
        <p:spPr>
          <a:xfrm>
            <a:off x="3930732" y="2889259"/>
            <a:ext cx="1541417" cy="197131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1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Limitaciones</a:t>
            </a:r>
            <a:endParaRPr lang="en-US" dirty="0"/>
          </a:p>
        </p:txBody>
      </p:sp>
      <p:pic>
        <p:nvPicPr>
          <p:cNvPr id="1028" name="Picture 4" descr="Móviles: Ingresos en la App Store y Play Store crecieron 35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50" y="2619653"/>
            <a:ext cx="5298639" cy="27076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car 6"/>
          <p:cNvSpPr/>
          <p:nvPr/>
        </p:nvSpPr>
        <p:spPr>
          <a:xfrm>
            <a:off x="4779416" y="2294304"/>
            <a:ext cx="1541417" cy="197131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ultiplicar 7"/>
          <p:cNvSpPr/>
          <p:nvPr/>
        </p:nvSpPr>
        <p:spPr>
          <a:xfrm>
            <a:off x="4779416" y="3681294"/>
            <a:ext cx="1541417" cy="197131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Marco Teórico </a:t>
            </a:r>
            <a:br>
              <a:rPr lang="es-CO" dirty="0" smtClean="0"/>
            </a:br>
            <a:r>
              <a:rPr lang="es-CO" dirty="0" smtClean="0"/>
              <a:t>(Mapa de Correlación)</a:t>
            </a:r>
            <a:endParaRPr lang="es-CO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b="778"/>
          <a:stretch/>
        </p:blipFill>
        <p:spPr>
          <a:xfrm>
            <a:off x="5381624" y="467158"/>
            <a:ext cx="5200650" cy="53728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028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Estado Del Arte</a:t>
            </a:r>
            <a:endParaRPr lang="en-US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50590726"/>
              </p:ext>
            </p:extLst>
          </p:nvPr>
        </p:nvGraphicFramePr>
        <p:xfrm>
          <a:off x="-249382" y="2651760"/>
          <a:ext cx="2930698" cy="376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921475750"/>
              </p:ext>
            </p:extLst>
          </p:nvPr>
        </p:nvGraphicFramePr>
        <p:xfrm>
          <a:off x="5847542" y="2128058"/>
          <a:ext cx="6829368" cy="453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90204" y="2128058"/>
            <a:ext cx="488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10 proyectos investigados</a:t>
            </a:r>
            <a:endParaRPr lang="es-CO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388631029"/>
              </p:ext>
            </p:extLst>
          </p:nvPr>
        </p:nvGraphicFramePr>
        <p:xfrm>
          <a:off x="1974042" y="2651760"/>
          <a:ext cx="2930698" cy="376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1805830685"/>
              </p:ext>
            </p:extLst>
          </p:nvPr>
        </p:nvGraphicFramePr>
        <p:xfrm>
          <a:off x="4081088" y="2651760"/>
          <a:ext cx="2930698" cy="376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55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74061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4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Cronograma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95923"/>
              </p:ext>
            </p:extLst>
          </p:nvPr>
        </p:nvGraphicFramePr>
        <p:xfrm>
          <a:off x="1513262" y="2244436"/>
          <a:ext cx="7796993" cy="2397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404697"/>
              </p:ext>
            </p:extLst>
          </p:nvPr>
        </p:nvGraphicFramePr>
        <p:xfrm>
          <a:off x="1513262" y="4838007"/>
          <a:ext cx="7796993" cy="162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913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244" y="2999195"/>
            <a:ext cx="10571998" cy="970450"/>
          </a:xfrm>
        </p:spPr>
        <p:txBody>
          <a:bodyPr/>
          <a:lstStyle/>
          <a:p>
            <a:pPr algn="ctr"/>
            <a:r>
              <a:rPr lang="es-CO" dirty="0" smtClean="0"/>
              <a:t>¿ALGUNA PREGUNTA?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9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A, S. (2014). </a:t>
            </a:r>
            <a:r>
              <a:rPr lang="en-GB" i="1" dirty="0"/>
              <a:t>GUI BAESD DESIGN PLATFORM FOR UBUNTU TOUCH.</a:t>
            </a:r>
            <a:r>
              <a:rPr lang="en-GB" dirty="0"/>
              <a:t> Maharashtra: International Journal of Research in Engineering and Technology .</a:t>
            </a:r>
            <a:endParaRPr lang="es-CO" dirty="0"/>
          </a:p>
          <a:p>
            <a:r>
              <a:rPr lang="en-GB" dirty="0"/>
              <a:t>Aguirre, V., </a:t>
            </a:r>
            <a:r>
              <a:rPr lang="en-GB" dirty="0" err="1"/>
              <a:t>Ortu</a:t>
            </a:r>
            <a:r>
              <a:rPr lang="en-GB" dirty="0"/>
              <a:t>, A., Delia, L., Thomas, P., </a:t>
            </a:r>
            <a:r>
              <a:rPr lang="en-GB" dirty="0" err="1"/>
              <a:t>Corbalan</a:t>
            </a:r>
            <a:r>
              <a:rPr lang="en-GB" dirty="0"/>
              <a:t>, L., &amp; </a:t>
            </a:r>
            <a:r>
              <a:rPr lang="en-GB" dirty="0" err="1"/>
              <a:t>Pesado</a:t>
            </a:r>
            <a:r>
              <a:rPr lang="en-GB" dirty="0"/>
              <a:t>, P. (2019). </a:t>
            </a:r>
            <a:r>
              <a:rPr lang="es-ES" dirty="0"/>
              <a:t>PWA para unificar el desarrollo Desktop, Web y Mobile. </a:t>
            </a:r>
            <a:r>
              <a:rPr lang="es-ES" i="1" dirty="0"/>
              <a:t>XXV congreso argentino de ciencias de la </a:t>
            </a:r>
            <a:r>
              <a:rPr lang="es-ES" i="1" dirty="0" err="1"/>
              <a:t>computacion</a:t>
            </a:r>
            <a:r>
              <a:rPr lang="es-ES" i="1" dirty="0"/>
              <a:t>(CAICIC)(Universidad nacional de Rio Cuarta).</a:t>
            </a:r>
            <a:r>
              <a:rPr lang="es-ES" dirty="0"/>
              <a:t> </a:t>
            </a:r>
            <a:r>
              <a:rPr lang="es-ES" dirty="0" err="1"/>
              <a:t>Cordoba</a:t>
            </a:r>
            <a:r>
              <a:rPr lang="es-ES" dirty="0"/>
              <a:t>.</a:t>
            </a:r>
            <a:endParaRPr lang="es-CO" dirty="0"/>
          </a:p>
          <a:p>
            <a:r>
              <a:rPr lang="es-ES" dirty="0" err="1"/>
              <a:t>Alliot</a:t>
            </a:r>
            <a:r>
              <a:rPr lang="es-ES" dirty="0"/>
              <a:t>, J. (20 de 03 de 2003). </a:t>
            </a:r>
            <a:r>
              <a:rPr lang="es-ES" i="1" dirty="0" err="1"/>
              <a:t>Qu’est</a:t>
            </a:r>
            <a:r>
              <a:rPr lang="es-ES" i="1" dirty="0"/>
              <a:t>-ce que le “Middleware</a:t>
            </a:r>
            <a:r>
              <a:rPr lang="es-ES" dirty="0"/>
              <a:t>. Obtenido de http://www.recherche.enac.fr/aliot/middle</a:t>
            </a:r>
            <a:endParaRPr lang="es-CO" dirty="0"/>
          </a:p>
          <a:p>
            <a:r>
              <a:rPr lang="es-ES" dirty="0"/>
              <a:t>Angulo, R. (2013). Aplicaciones </a:t>
            </a:r>
            <a:r>
              <a:rPr lang="es-ES" dirty="0" err="1"/>
              <a:t>moviles</a:t>
            </a:r>
            <a:r>
              <a:rPr lang="es-ES" dirty="0"/>
              <a:t> hibridas, lo mejor de dos mundos. </a:t>
            </a:r>
            <a:r>
              <a:rPr lang="en-GB" i="1" dirty="0"/>
              <a:t>Debates IESA</a:t>
            </a:r>
            <a:r>
              <a:rPr lang="en-GB" dirty="0"/>
              <a:t>, 80-81.</a:t>
            </a:r>
            <a:endParaRPr lang="es-CO" dirty="0"/>
          </a:p>
          <a:p>
            <a:r>
              <a:rPr lang="en-GB" dirty="0" err="1"/>
              <a:t>Babin</a:t>
            </a:r>
            <a:r>
              <a:rPr lang="en-GB" dirty="0"/>
              <a:t>, S. (2008). </a:t>
            </a:r>
            <a:r>
              <a:rPr lang="en-GB" i="1" dirty="0" err="1"/>
              <a:t>Developming</a:t>
            </a:r>
            <a:r>
              <a:rPr lang="en-GB" i="1" dirty="0"/>
              <a:t> software </a:t>
            </a:r>
            <a:r>
              <a:rPr lang="en-GB" i="1" dirty="0" err="1"/>
              <a:t>dor</a:t>
            </a:r>
            <a:r>
              <a:rPr lang="en-GB" i="1" dirty="0"/>
              <a:t> Symbian OS: A beginner's guide to creating Symbian OS.</a:t>
            </a:r>
            <a:r>
              <a:rPr lang="en-GB" dirty="0"/>
              <a:t> </a:t>
            </a:r>
            <a:r>
              <a:rPr lang="es-ES" dirty="0" err="1"/>
              <a:t>Jhon</a:t>
            </a:r>
            <a:r>
              <a:rPr lang="es-ES" dirty="0"/>
              <a:t> </a:t>
            </a:r>
            <a:r>
              <a:rPr lang="es-ES" dirty="0" err="1"/>
              <a:t>Wiley</a:t>
            </a:r>
            <a:r>
              <a:rPr lang="es-ES" dirty="0"/>
              <a:t> &amp; </a:t>
            </a:r>
            <a:r>
              <a:rPr lang="es-ES" dirty="0" err="1"/>
              <a:t>Sons</a:t>
            </a:r>
            <a:r>
              <a:rPr lang="es-ES" dirty="0"/>
              <a:t>.</a:t>
            </a:r>
            <a:endParaRPr lang="es-CO" dirty="0"/>
          </a:p>
          <a:p>
            <a:r>
              <a:rPr lang="es-ES" dirty="0" err="1"/>
              <a:t>Bertolin</a:t>
            </a:r>
            <a:r>
              <a:rPr lang="es-ES" dirty="0"/>
              <a:t>, J. (2008). </a:t>
            </a:r>
            <a:r>
              <a:rPr lang="es-ES" i="1" dirty="0"/>
              <a:t>Seguridad de la </a:t>
            </a:r>
            <a:r>
              <a:rPr lang="es-ES" i="1" dirty="0" err="1"/>
              <a:t>informacion</a:t>
            </a:r>
            <a:r>
              <a:rPr lang="es-ES" i="1" dirty="0"/>
              <a:t>. Redes, </a:t>
            </a:r>
            <a:r>
              <a:rPr lang="es-ES" i="1" dirty="0" err="1"/>
              <a:t>informatica</a:t>
            </a:r>
            <a:r>
              <a:rPr lang="es-ES" i="1" dirty="0"/>
              <a:t> y sistemas de </a:t>
            </a:r>
            <a:r>
              <a:rPr lang="es-ES" i="1" dirty="0" err="1"/>
              <a:t>informacion</a:t>
            </a:r>
            <a:r>
              <a:rPr lang="es-ES" i="1" dirty="0"/>
              <a:t>.</a:t>
            </a:r>
            <a:r>
              <a:rPr lang="es-ES" dirty="0"/>
              <a:t> </a:t>
            </a:r>
            <a:r>
              <a:rPr lang="es-ES" dirty="0" err="1"/>
              <a:t>parafinfo</a:t>
            </a:r>
            <a:r>
              <a:rPr lang="es-ES" dirty="0"/>
              <a:t>.</a:t>
            </a:r>
            <a:endParaRPr lang="es-CO" dirty="0"/>
          </a:p>
          <a:p>
            <a:r>
              <a:rPr lang="en-GB" dirty="0"/>
              <a:t>Brahler, S. (2010). </a:t>
            </a:r>
            <a:r>
              <a:rPr lang="en-GB" i="1" dirty="0"/>
              <a:t>Analysis of the android </a:t>
            </a:r>
            <a:r>
              <a:rPr lang="en-GB" i="1" dirty="0" err="1"/>
              <a:t>Archicture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dirty="0" err="1"/>
              <a:t>kalshuter</a:t>
            </a:r>
            <a:r>
              <a:rPr lang="en-GB" dirty="0"/>
              <a:t> </a:t>
            </a:r>
            <a:r>
              <a:rPr lang="en-GB" dirty="0" err="1"/>
              <a:t>institut</a:t>
            </a:r>
            <a:r>
              <a:rPr lang="en-GB" dirty="0"/>
              <a:t> fur </a:t>
            </a:r>
            <a:r>
              <a:rPr lang="en-GB" dirty="0" err="1"/>
              <a:t>thecnologie</a:t>
            </a:r>
            <a:r>
              <a:rPr lang="en-GB" dirty="0"/>
              <a:t>.</a:t>
            </a:r>
            <a:endParaRPr lang="es-CO" dirty="0"/>
          </a:p>
          <a:p>
            <a:r>
              <a:rPr lang="es-ES" dirty="0"/>
              <a:t>Carrasco </a:t>
            </a:r>
            <a:r>
              <a:rPr lang="es-ES" dirty="0" err="1"/>
              <a:t>Usano</a:t>
            </a:r>
            <a:r>
              <a:rPr lang="es-ES" dirty="0"/>
              <a:t>, S. (2015). </a:t>
            </a:r>
            <a:r>
              <a:rPr lang="es-ES" i="1" dirty="0"/>
              <a:t>Análisis de la aplicación de la tecnología móvil en las empresas.</a:t>
            </a:r>
            <a:r>
              <a:rPr lang="es-ES" dirty="0"/>
              <a:t> Valencia: Universidad Politécnica de Valencia.</a:t>
            </a:r>
            <a:endParaRPr lang="es-CO" dirty="0"/>
          </a:p>
          <a:p>
            <a:r>
              <a:rPr lang="es-ES" dirty="0" err="1"/>
              <a:t>Catalidi</a:t>
            </a:r>
            <a:r>
              <a:rPr lang="es-ES" dirty="0"/>
              <a:t>, Z., </a:t>
            </a:r>
            <a:r>
              <a:rPr lang="es-ES" dirty="0" err="1"/>
              <a:t>Mendez</a:t>
            </a:r>
            <a:r>
              <a:rPr lang="es-ES" dirty="0"/>
              <a:t>, P., &amp; </a:t>
            </a:r>
            <a:r>
              <a:rPr lang="es-ES" dirty="0" err="1"/>
              <a:t>Dominighini</a:t>
            </a:r>
            <a:r>
              <a:rPr lang="es-ES" dirty="0"/>
              <a:t>, C. (2012). Dispositivos </a:t>
            </a:r>
            <a:r>
              <a:rPr lang="es-ES" dirty="0" err="1"/>
              <a:t>moviles</a:t>
            </a:r>
            <a:r>
              <a:rPr lang="es-ES" dirty="0"/>
              <a:t> en </a:t>
            </a:r>
            <a:r>
              <a:rPr lang="es-ES" dirty="0" err="1"/>
              <a:t>educacion</a:t>
            </a:r>
            <a:r>
              <a:rPr lang="es-ES" dirty="0"/>
              <a:t> superior y entornos personalizados de aprendizaje. </a:t>
            </a:r>
            <a:r>
              <a:rPr lang="es-ES" i="1" dirty="0"/>
              <a:t>In XVI workshop</a:t>
            </a:r>
            <a:r>
              <a:rPr lang="es-ES" dirty="0"/>
              <a:t>.</a:t>
            </a:r>
            <a:endParaRPr lang="es-CO" dirty="0"/>
          </a:p>
          <a:p>
            <a:r>
              <a:rPr lang="es-ES" dirty="0"/>
              <a:t>Coma, I., </a:t>
            </a:r>
            <a:r>
              <a:rPr lang="es-ES" dirty="0" err="1"/>
              <a:t>Rodriguez</a:t>
            </a:r>
            <a:r>
              <a:rPr lang="es-ES" dirty="0"/>
              <a:t>, R. F., &amp; </a:t>
            </a:r>
            <a:r>
              <a:rPr lang="es-ES" dirty="0" err="1"/>
              <a:t>Martinez</a:t>
            </a:r>
            <a:r>
              <a:rPr lang="es-ES" dirty="0"/>
              <a:t>, E. (1998). </a:t>
            </a:r>
            <a:r>
              <a:rPr lang="es-ES" i="1" dirty="0"/>
              <a:t>ARTGRAPH un entorno de desarrollo y </a:t>
            </a:r>
            <a:r>
              <a:rPr lang="es-ES" i="1" dirty="0" err="1"/>
              <a:t>ejecucion</a:t>
            </a:r>
            <a:r>
              <a:rPr lang="es-ES" i="1" dirty="0"/>
              <a:t> de aplicaciones.</a:t>
            </a:r>
            <a:r>
              <a:rPr lang="es-ES" dirty="0"/>
              <a:t> Actas </a:t>
            </a:r>
            <a:r>
              <a:rPr lang="es-ES" dirty="0" err="1"/>
              <a:t>Geig</a:t>
            </a:r>
            <a:r>
              <a:rPr lang="es-ES" dirty="0"/>
              <a:t>.</a:t>
            </a:r>
            <a:endParaRPr lang="es-CO" dirty="0"/>
          </a:p>
          <a:p>
            <a:r>
              <a:rPr lang="es-ES" dirty="0"/>
              <a:t>Correa, R. (2014). </a:t>
            </a:r>
            <a:r>
              <a:rPr lang="es-ES" i="1" dirty="0" err="1"/>
              <a:t>Composicion</a:t>
            </a:r>
            <a:r>
              <a:rPr lang="es-ES" i="1" dirty="0"/>
              <a:t> del sistema operativo </a:t>
            </a:r>
            <a:r>
              <a:rPr lang="es-ES" i="1" dirty="0" err="1"/>
              <a:t>movil</a:t>
            </a:r>
            <a:r>
              <a:rPr lang="es-ES" i="1" dirty="0"/>
              <a:t> iOS de </a:t>
            </a:r>
            <a:r>
              <a:rPr lang="es-ES" i="1" dirty="0" err="1"/>
              <a:t>apple</a:t>
            </a:r>
            <a:r>
              <a:rPr lang="es-ES" i="1" dirty="0"/>
              <a:t>.</a:t>
            </a:r>
            <a:r>
              <a:rPr lang="es-ES" dirty="0"/>
              <a:t> </a:t>
            </a:r>
            <a:endParaRPr lang="es-CO" dirty="0"/>
          </a:p>
          <a:p>
            <a:r>
              <a:rPr lang="es-ES" dirty="0"/>
              <a:t>Cuello, J., &amp; </a:t>
            </a:r>
            <a:r>
              <a:rPr lang="es-ES" dirty="0" err="1"/>
              <a:t>Vittone</a:t>
            </a:r>
            <a:r>
              <a:rPr lang="es-ES" dirty="0"/>
              <a:t>, J. (2013). </a:t>
            </a:r>
            <a:r>
              <a:rPr lang="es-ES" i="1" dirty="0"/>
              <a:t>Diseñando apps para </a:t>
            </a:r>
            <a:r>
              <a:rPr lang="es-ES" i="1" dirty="0" err="1"/>
              <a:t>moviles</a:t>
            </a:r>
            <a:r>
              <a:rPr lang="es-ES" i="1" dirty="0"/>
              <a:t>.</a:t>
            </a:r>
            <a:r>
              <a:rPr lang="es-ES" dirty="0"/>
              <a:t> 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428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Agenda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- </a:t>
            </a:r>
            <a:r>
              <a:rPr lang="es-CO" dirty="0" smtClean="0"/>
              <a:t>Contexto</a:t>
            </a:r>
            <a:endParaRPr lang="es-CO" dirty="0"/>
          </a:p>
          <a:p>
            <a:r>
              <a:rPr lang="es-CO" dirty="0"/>
              <a:t>- </a:t>
            </a:r>
            <a:r>
              <a:rPr lang="es-CO" dirty="0" smtClean="0"/>
              <a:t>Problemática</a:t>
            </a:r>
          </a:p>
          <a:p>
            <a:r>
              <a:rPr lang="es-CO" dirty="0" smtClean="0"/>
              <a:t>- </a:t>
            </a:r>
            <a:r>
              <a:rPr lang="es-CO" dirty="0"/>
              <a:t>P</a:t>
            </a:r>
            <a:r>
              <a:rPr lang="es-CO" dirty="0" smtClean="0"/>
              <a:t>regunta </a:t>
            </a:r>
            <a:r>
              <a:rPr lang="es-CO" dirty="0"/>
              <a:t>de investigación/generadora</a:t>
            </a:r>
          </a:p>
          <a:p>
            <a:r>
              <a:rPr lang="es-CO" dirty="0"/>
              <a:t>- Objetivo general</a:t>
            </a:r>
          </a:p>
          <a:p>
            <a:r>
              <a:rPr lang="es-CO" dirty="0"/>
              <a:t>- Objetivos específicos</a:t>
            </a:r>
          </a:p>
          <a:p>
            <a:r>
              <a:rPr lang="es-CO" dirty="0"/>
              <a:t>- Alcances </a:t>
            </a:r>
          </a:p>
          <a:p>
            <a:r>
              <a:rPr lang="es-CO" dirty="0"/>
              <a:t>-Limitaciones</a:t>
            </a:r>
          </a:p>
          <a:p>
            <a:r>
              <a:rPr lang="es-CO" dirty="0" smtClean="0"/>
              <a:t>-Marco Teórico</a:t>
            </a:r>
            <a:endParaRPr lang="es-CO" dirty="0"/>
          </a:p>
          <a:p>
            <a:r>
              <a:rPr lang="es-CO" dirty="0"/>
              <a:t>-Estado del Arte: Aspectos y trabajos relacionados</a:t>
            </a:r>
          </a:p>
          <a:p>
            <a:r>
              <a:rPr lang="es-CO" dirty="0" smtClean="0"/>
              <a:t>-</a:t>
            </a:r>
            <a:r>
              <a:rPr lang="es-CO" dirty="0"/>
              <a:t>M</a:t>
            </a:r>
            <a:r>
              <a:rPr lang="es-CO" dirty="0" smtClean="0"/>
              <a:t>etodología</a:t>
            </a:r>
            <a:endParaRPr lang="es-CO" dirty="0"/>
          </a:p>
          <a:p>
            <a:r>
              <a:rPr lang="es-CO" dirty="0"/>
              <a:t>-Cronograma</a:t>
            </a:r>
          </a:p>
          <a:p>
            <a:r>
              <a:rPr lang="es-CO" dirty="0"/>
              <a:t>-Preguntas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3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216" y="3146430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GRACIAS POR SU ATENCION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</a:t>
            </a:r>
            <a:r>
              <a:rPr lang="es-CO" dirty="0" smtClean="0"/>
              <a:t>ontexto</a:t>
            </a:r>
            <a:endParaRPr lang="en-US" dirty="0"/>
          </a:p>
        </p:txBody>
      </p:sp>
      <p:pic>
        <p:nvPicPr>
          <p:cNvPr id="2050" name="Picture 2" descr="Historia de la Universidad San Buenaventura sede Bogo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52" y="2911203"/>
            <a:ext cx="7393577" cy="3348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12865" y="212076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>
                <a:solidFill>
                  <a:schemeClr val="tx1"/>
                </a:solidFill>
              </a:rPr>
              <a:t>Universidad De San Buenaventura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Contexto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0" y="2341380"/>
            <a:ext cx="2514600" cy="790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568335"/>
            <a:ext cx="2505075" cy="809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48" y="4814340"/>
            <a:ext cx="2533650" cy="838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t="26161" r="1976" b="4590"/>
          <a:stretch/>
        </p:blipFill>
        <p:spPr>
          <a:xfrm>
            <a:off x="6105299" y="2437989"/>
            <a:ext cx="5399313" cy="2795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78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Sustentos Estadísticos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9" t="16659" r="1079" b="22994"/>
          <a:stretch/>
        </p:blipFill>
        <p:spPr>
          <a:xfrm>
            <a:off x="4188360" y="3118361"/>
            <a:ext cx="2598652" cy="1623921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0" t="21711" r="32892" b="18548"/>
          <a:stretch/>
        </p:blipFill>
        <p:spPr>
          <a:xfrm>
            <a:off x="1338349" y="3118362"/>
            <a:ext cx="2598652" cy="1623920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6" t="10583" r="33956" b="46000"/>
          <a:stretch/>
        </p:blipFill>
        <p:spPr>
          <a:xfrm>
            <a:off x="1338349" y="4900717"/>
            <a:ext cx="2598652" cy="1623921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881127" y="2112615"/>
            <a:ext cx="8915400" cy="441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Para intentar dar solución a la problemática que será próximamente descrita, hemos optado por hacer una serie de encuestas realizadas a 20 estudiantes de diferentes carreras.</a:t>
            </a:r>
            <a:endParaRPr lang="en-US" dirty="0"/>
          </a:p>
        </p:txBody>
      </p:sp>
      <p:pic>
        <p:nvPicPr>
          <p:cNvPr id="10" name="Marcador de contenido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5" t="5279" r="33506" b="52240"/>
          <a:stretch/>
        </p:blipFill>
        <p:spPr>
          <a:xfrm>
            <a:off x="7038371" y="3118361"/>
            <a:ext cx="2598652" cy="1623921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4" t="12323" r="32414" b="47854"/>
          <a:stretch/>
        </p:blipFill>
        <p:spPr>
          <a:xfrm>
            <a:off x="7038371" y="4900717"/>
            <a:ext cx="2598652" cy="1623921"/>
          </a:xfrm>
          <a:prstGeom prst="rect">
            <a:avLst/>
          </a:prstGeom>
        </p:spPr>
      </p:pic>
      <p:pic>
        <p:nvPicPr>
          <p:cNvPr id="13" name="Marcador de contenido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6" t="11639" r="32624" b="48445"/>
          <a:stretch/>
        </p:blipFill>
        <p:spPr>
          <a:xfrm>
            <a:off x="4188360" y="4900717"/>
            <a:ext cx="2598653" cy="16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Problemática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765" y="2036618"/>
            <a:ext cx="7423264" cy="44132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334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Antecedentes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040" y="2416579"/>
            <a:ext cx="2286000" cy="200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18" y="4190999"/>
            <a:ext cx="3810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67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 Generadora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sz="3600" b="1" dirty="0"/>
              <a:t>¿Como </a:t>
            </a:r>
            <a:r>
              <a:rPr lang="es-ES" sz="3600" b="1" dirty="0" smtClean="0"/>
              <a:t>establecer una comunicación eficiente entre </a:t>
            </a:r>
            <a:r>
              <a:rPr lang="es-ES" sz="3600" b="1" dirty="0"/>
              <a:t>estudiantes y la universidad?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Diseñar un prototipo de companion (compañero) para los estudiantes de la Universidad de San Buenaventura sede Bogotá.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677217F7FB33429F2183351D9E990A" ma:contentTypeVersion="22" ma:contentTypeDescription="Crear nuevo documento." ma:contentTypeScope="" ma:versionID="5d556eee652ae4f980829adf9dd984ac">
  <xsd:schema xmlns:xsd="http://www.w3.org/2001/XMLSchema" xmlns:xs="http://www.w3.org/2001/XMLSchema" xmlns:p="http://schemas.microsoft.com/office/2006/metadata/properties" xmlns:ns2="a4507b11-097f-43d9-8e5f-bf47f8c3254b" targetNamespace="http://schemas.microsoft.com/office/2006/metadata/properties" ma:root="true" ma:fieldsID="e4f224a9a9935385779ffd2cab54f4c5" ns2:_="">
    <xsd:import namespace="a4507b11-097f-43d9-8e5f-bf47f8c3254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7b11-097f-43d9-8e5f-bf47f8c3254b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a4507b11-097f-43d9-8e5f-bf47f8c3254b" xsi:nil="true"/>
    <Templates xmlns="a4507b11-097f-43d9-8e5f-bf47f8c3254b" xsi:nil="true"/>
    <Member_Groups xmlns="a4507b11-097f-43d9-8e5f-bf47f8c3254b">
      <UserInfo>
        <DisplayName/>
        <AccountId xsi:nil="true"/>
        <AccountType/>
      </UserInfo>
    </Member_Groups>
    <DefaultSectionNames xmlns="a4507b11-097f-43d9-8e5f-bf47f8c3254b" xsi:nil="true"/>
    <Invited_Members xmlns="a4507b11-097f-43d9-8e5f-bf47f8c3254b" xsi:nil="true"/>
    <Has_Leaders_Only_SectionGroup xmlns="a4507b11-097f-43d9-8e5f-bf47f8c3254b" xsi:nil="true"/>
    <AppVersion xmlns="a4507b11-097f-43d9-8e5f-bf47f8c3254b" xsi:nil="true"/>
    <CultureName xmlns="a4507b11-097f-43d9-8e5f-bf47f8c3254b" xsi:nil="true"/>
    <Owner xmlns="a4507b11-097f-43d9-8e5f-bf47f8c3254b">
      <UserInfo>
        <DisplayName/>
        <AccountId xsi:nil="true"/>
        <AccountType/>
      </UserInfo>
    </Owner>
    <LMS_Mappings xmlns="a4507b11-097f-43d9-8e5f-bf47f8c3254b" xsi:nil="true"/>
    <Invited_Leaders xmlns="a4507b11-097f-43d9-8e5f-bf47f8c3254b" xsi:nil="true"/>
    <NotebookType xmlns="a4507b11-097f-43d9-8e5f-bf47f8c3254b" xsi:nil="true"/>
    <FolderType xmlns="a4507b11-097f-43d9-8e5f-bf47f8c3254b" xsi:nil="true"/>
    <Leaders xmlns="a4507b11-097f-43d9-8e5f-bf47f8c3254b">
      <UserInfo>
        <DisplayName/>
        <AccountId xsi:nil="true"/>
        <AccountType/>
      </UserInfo>
    </Leaders>
    <Distribution_Groups xmlns="a4507b11-097f-43d9-8e5f-bf47f8c3254b" xsi:nil="true"/>
    <TeamsChannelId xmlns="a4507b11-097f-43d9-8e5f-bf47f8c3254b" xsi:nil="true"/>
    <IsNotebookLocked xmlns="a4507b11-097f-43d9-8e5f-bf47f8c3254b" xsi:nil="true"/>
    <Members xmlns="a4507b11-097f-43d9-8e5f-bf47f8c3254b">
      <UserInfo>
        <DisplayName/>
        <AccountId xsi:nil="true"/>
        <AccountType/>
      </UserInfo>
    </Members>
    <Self_Registration_Enabled xmlns="a4507b11-097f-43d9-8e5f-bf47f8c3254b" xsi:nil="true"/>
    <Is_Collaboration_Space_Locked xmlns="a4507b11-097f-43d9-8e5f-bf47f8c3254b" xsi:nil="true"/>
  </documentManagement>
</p:properties>
</file>

<file path=customXml/itemProps1.xml><?xml version="1.0" encoding="utf-8"?>
<ds:datastoreItem xmlns:ds="http://schemas.openxmlformats.org/officeDocument/2006/customXml" ds:itemID="{29C2CC9D-0BDB-4A73-A00B-755BB3FF2568}"/>
</file>

<file path=customXml/itemProps2.xml><?xml version="1.0" encoding="utf-8"?>
<ds:datastoreItem xmlns:ds="http://schemas.openxmlformats.org/officeDocument/2006/customXml" ds:itemID="{1E6A1E74-6F94-4B53-B8F2-F13ECFBC429B}"/>
</file>

<file path=customXml/itemProps3.xml><?xml version="1.0" encoding="utf-8"?>
<ds:datastoreItem xmlns:ds="http://schemas.openxmlformats.org/officeDocument/2006/customXml" ds:itemID="{A260B7F9-344B-4208-8C35-D730F4AC218A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1469</TotalTime>
  <Words>574</Words>
  <Application>Microsoft Office PowerPoint</Application>
  <PresentationFormat>Panorámica</PresentationFormat>
  <Paragraphs>92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Century Gothic</vt:lpstr>
      <vt:lpstr>Wingdings 2</vt:lpstr>
      <vt:lpstr>Wingdings 3</vt:lpstr>
      <vt:lpstr>Citable</vt:lpstr>
      <vt:lpstr>Aplicación compañero para la Universidad De San Buenaventura </vt:lpstr>
      <vt:lpstr>Agenda</vt:lpstr>
      <vt:lpstr>Contexto</vt:lpstr>
      <vt:lpstr>Contexto</vt:lpstr>
      <vt:lpstr>Sustentos Estadísticos</vt:lpstr>
      <vt:lpstr>Problemática</vt:lpstr>
      <vt:lpstr>Antecedentes</vt:lpstr>
      <vt:lpstr>Pregunta Generadora</vt:lpstr>
      <vt:lpstr>Objetivo General</vt:lpstr>
      <vt:lpstr>Objetivos Específicos</vt:lpstr>
      <vt:lpstr>Alcances</vt:lpstr>
      <vt:lpstr>Limitaciones</vt:lpstr>
      <vt:lpstr>Limitaciones</vt:lpstr>
      <vt:lpstr>Marco Teórico  (Mapa de Correlación)</vt:lpstr>
      <vt:lpstr>Estado Del Arte</vt:lpstr>
      <vt:lpstr>Metodología</vt:lpstr>
      <vt:lpstr>Cronograma</vt:lpstr>
      <vt:lpstr>¿ALGUNA PREGUNTA?</vt:lpstr>
      <vt:lpstr>Referencias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 proyecto integrador</dc:title>
  <dc:creator>CARLOS ESTEBAN RANGEL GUTIERREZ</dc:creator>
  <cp:lastModifiedBy>NICOLAS SANCHEZ BARAHONA</cp:lastModifiedBy>
  <cp:revision>108</cp:revision>
  <dcterms:created xsi:type="dcterms:W3CDTF">2020-02-21T00:34:17Z</dcterms:created>
  <dcterms:modified xsi:type="dcterms:W3CDTF">2020-04-20T18:54:59Z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0x0101004F677217F7FB33429F2183351D9E990A</vt:lpwstr>
  </property>
</Properties>
</file>