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26421696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2642169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26421696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26421696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26421696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2642169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2642168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264216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2642169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2642169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26421682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2642168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2642169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2642169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26421696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26421696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26421696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26421696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2642169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2642169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2642169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2642169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 Hackathon 2024 </a:t>
            </a:r>
            <a:r>
              <a:rPr lang="en-GB" sz="4400"/>
              <a:t>Qilimanjaro Challenge 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Nicolas, Kai, Alessandro, Felix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5800575" y="793550"/>
            <a:ext cx="283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clear gap from ground state</a:t>
            </a:r>
            <a:br>
              <a:rPr lang="en-GB"/>
            </a:br>
            <a:r>
              <a:rPr lang="en-GB"/>
              <a:t>    ΔE ~ 3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Minimum time step to respect variational theorem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ΔT ~ 1/(ΔE)</a:t>
            </a:r>
            <a:r>
              <a:rPr baseline="30000" lang="en-GB"/>
              <a:t>2 </a:t>
            </a:r>
            <a:r>
              <a:rPr lang="en-GB"/>
              <a:t>~ 0.1  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45013"/>
            <a:ext cx="5400675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9300" y="3534175"/>
            <a:ext cx="339876" cy="33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Exponential Schedule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73" y="0"/>
            <a:ext cx="73798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5924850" y="779750"/>
            <a:ext cx="286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clear gap from ground state</a:t>
            </a:r>
            <a:br>
              <a:rPr lang="en-GB"/>
            </a:br>
            <a:r>
              <a:rPr lang="en-GB"/>
              <a:t>    ΔE ~ 3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Variational criterion not respected anymore</a:t>
            </a:r>
            <a:r>
              <a:rPr lang="en-GB"/>
              <a:t> 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45025"/>
            <a:ext cx="540067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1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285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Implement cost hamiltonian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20" y="852670"/>
            <a:ext cx="3265725" cy="11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2295475"/>
            <a:ext cx="3285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Add ancilla qubits [1]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350" y="1919425"/>
            <a:ext cx="5781399" cy="13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12875" y="3297625"/>
            <a:ext cx="6451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Reference </a:t>
            </a:r>
            <a:r>
              <a:rPr lang="en-GB"/>
              <a:t>[1] claims this to be a perfect </a:t>
            </a:r>
            <a:r>
              <a:rPr lang="en-GB"/>
              <a:t>implementation</a:t>
            </a:r>
            <a:r>
              <a:rPr lang="en-GB"/>
              <a:t> H = H_A + H_B  with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2725" y="3298350"/>
            <a:ext cx="2318075" cy="3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64100" y="4445250"/>
            <a:ext cx="39126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[1]: https://arxiv.org/abs/1701.05584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problem 1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42169" l="0" r="0" t="0"/>
          <a:stretch/>
        </p:blipFill>
        <p:spPr>
          <a:xfrm>
            <a:off x="415050" y="1936225"/>
            <a:ext cx="4201650" cy="15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15050" y="1495700"/>
            <a:ext cx="5063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Reference Knapsack problem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30350"/>
            <a:ext cx="8839200" cy="495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9100" y="1406300"/>
            <a:ext cx="3108975" cy="20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2 Now only 6 qubits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56961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Solutions will not be exact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Idea is to take an exponential cost function of the variable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800" y="1560300"/>
            <a:ext cx="2601299" cy="5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70750" y="2345950"/>
            <a:ext cx="870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If D&gt;0 exponential increase of cost, if D &lt;=0 reduced / minimal cost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2918650"/>
            <a:ext cx="842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However </a:t>
            </a:r>
            <a:r>
              <a:rPr lang="en-GB" sz="1800">
                <a:solidFill>
                  <a:schemeClr val="dk2"/>
                </a:solidFill>
              </a:rPr>
              <a:t>only have up to two qubit gate in implementation and a product of different b_i is a two qubit gate. Therefore only take the linear and quadratic term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625" y="3799950"/>
            <a:ext cx="37147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problem 2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Compare heuristic solution with different parameters a &amp; b with 500 exactly solved knapsack problems.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Try to optimize for these parameters such that the percentage of first correct eigenstate is the highest for a = 1 b = 4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1st position : 70 %</a:t>
            </a:r>
            <a:br>
              <a:rPr lang="en-GB"/>
            </a:br>
            <a:r>
              <a:rPr lang="en-GB"/>
              <a:t>2nd position : 14.2 %</a:t>
            </a:r>
            <a:br>
              <a:rPr lang="en-GB"/>
            </a:br>
            <a:r>
              <a:rPr lang="en-GB"/>
              <a:t>3rd position : 8.2 %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39697" t="0"/>
          <a:stretch/>
        </p:blipFill>
        <p:spPr>
          <a:xfrm>
            <a:off x="162425" y="692700"/>
            <a:ext cx="4361724" cy="445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145" y="1641195"/>
            <a:ext cx="4456075" cy="20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215925" y="166175"/>
            <a:ext cx="27318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QAOA Problem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QAE problem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75" y="1214976"/>
            <a:ext cx="7095951" cy="26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3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 Hamiltonian: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Final Hamiltonian: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D = sum(duration[i]*(1-Z(i))/2 for i in range(0,n)) - max_duration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H = -Σ(v</a:t>
            </a:r>
            <a:r>
              <a:rPr baseline="-25000" lang="en-GB"/>
              <a:t>j</a:t>
            </a:r>
            <a:r>
              <a:rPr lang="en-GB"/>
              <a:t>(1 - Z)/2 for j in range(0,n)) + a*D*D + b*D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Circuit: 3 qubit + 3 couplers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438" y="0"/>
            <a:ext cx="73691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