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aveSubsetFonts="1">
  <p:sldMasterIdLst>
    <p:sldMasterId id="2147483732" r:id="rId1"/>
  </p:sldMasterIdLst>
  <p:sldIdLst>
    <p:sldId id="258" r:id="rId2"/>
  </p:sldIdLst>
  <p:sldSz cx="7559675" cy="10693400"/>
  <p:notesSz cx="9144000" cy="6858000"/>
  <p:defaultTextStyle>
    <a:defPPr>
      <a:defRPr lang="pt-BR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5" d="100"/>
          <a:sy n="95" d="100"/>
        </p:scale>
        <p:origin x="956" y="-2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50055"/>
            <a:ext cx="6425724" cy="3722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6511"/>
            <a:ext cx="5669756" cy="258176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A26A-985F-47D8-808E-67D13C0636DF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CEDC-4D1B-49F3-A237-0465E95331E6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0" y="10316298"/>
            <a:ext cx="7559675" cy="377102"/>
          </a:xfrm>
          <a:prstGeom prst="rect">
            <a:avLst/>
          </a:prstGeom>
          <a:solidFill>
            <a:srgbClr val="4D4D4D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1" y="10317318"/>
            <a:ext cx="768263" cy="37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3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A26A-985F-47D8-808E-67D13C0636DF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CEDC-4D1B-49F3-A237-0465E95331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10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927"/>
            <a:ext cx="6520220" cy="444815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6165"/>
            <a:ext cx="6520220" cy="2339180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A26A-985F-47D8-808E-67D13C0636DF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CEDC-4D1B-49F3-A237-0465E95331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9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623"/>
            <a:ext cx="3212862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623"/>
            <a:ext cx="3212862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A26A-985F-47D8-808E-67D13C0636DF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CEDC-4D1B-49F3-A237-0465E95331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92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327"/>
            <a:ext cx="6520220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1369"/>
            <a:ext cx="3198096" cy="128469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6061"/>
            <a:ext cx="3198096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1369"/>
            <a:ext cx="3213847" cy="128469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6061"/>
            <a:ext cx="3213847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A26A-985F-47D8-808E-67D13C0636DF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CEDC-4D1B-49F3-A237-0465E95331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A26A-985F-47D8-808E-67D13C0636DF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CEDC-4D1B-49F3-A237-0465E95331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86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327"/>
            <a:ext cx="6520220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623"/>
            <a:ext cx="6520220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11200"/>
            <a:ext cx="1700927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A26A-985F-47D8-808E-67D13C0636DF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11200"/>
            <a:ext cx="255139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11200"/>
            <a:ext cx="1700927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CEDC-4D1B-49F3-A237-0465E95331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7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office.com/r/McNYrJ0R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E8BD70-EB53-4070-BA7E-B1F08651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561" y="7651084"/>
            <a:ext cx="1886047" cy="1587582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D3532D4-7CA5-4B78-A198-7BE59F8F7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9675" cy="1034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9E5C6-4FC6-46CD-9D1C-949E0E7F8A3E}"/>
              </a:ext>
            </a:extLst>
          </p:cNvPr>
          <p:cNvSpPr txBox="1"/>
          <p:nvPr/>
        </p:nvSpPr>
        <p:spPr>
          <a:xfrm>
            <a:off x="623791" y="1365236"/>
            <a:ext cx="6445766" cy="462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CADASTRAMENTO DE LUVAS ISOLANTE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B50FF-86A6-43F0-AA2B-CC5F34874F3B}"/>
              </a:ext>
            </a:extLst>
          </p:cNvPr>
          <p:cNvSpPr txBox="1"/>
          <p:nvPr/>
        </p:nvSpPr>
        <p:spPr>
          <a:xfrm>
            <a:off x="618977" y="2248525"/>
            <a:ext cx="6445766" cy="120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Agora que você aprendeu a ver a data de vencimento de suas luvas isolantes, nos ajude a fazer o cadastrameto desse equipamento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CB710-5078-4A4C-BF00-CD5656A8C4B6}"/>
              </a:ext>
            </a:extLst>
          </p:cNvPr>
          <p:cNvSpPr txBox="1"/>
          <p:nvPr/>
        </p:nvSpPr>
        <p:spPr>
          <a:xfrm>
            <a:off x="1278542" y="7351366"/>
            <a:ext cx="5291527" cy="462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CADASTRAMENTO DE LUVAS ISOLANTES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E6EF4-440D-43FB-8D97-79A83DD8FB96}"/>
              </a:ext>
            </a:extLst>
          </p:cNvPr>
          <p:cNvSpPr txBox="1"/>
          <p:nvPr/>
        </p:nvSpPr>
        <p:spPr>
          <a:xfrm>
            <a:off x="956253" y="4013294"/>
            <a:ext cx="5771213" cy="120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É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leva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minutos</a:t>
            </a:r>
            <a:r>
              <a:rPr lang="en-US" dirty="0"/>
              <a:t>, </a:t>
            </a:r>
            <a:r>
              <a:rPr lang="en-US" dirty="0" err="1"/>
              <a:t>garante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segurança</a:t>
            </a:r>
            <a:r>
              <a:rPr lang="en-US" dirty="0"/>
              <a:t> e </a:t>
            </a:r>
            <a:r>
              <a:rPr lang="en-US" dirty="0" err="1"/>
              <a:t>manutenção</a:t>
            </a:r>
            <a:r>
              <a:rPr lang="en-US" dirty="0"/>
              <a:t> da </a:t>
            </a:r>
            <a:r>
              <a:rPr lang="en-US" dirty="0" err="1"/>
              <a:t>eficácia</a:t>
            </a:r>
            <a:r>
              <a:rPr lang="en-US" dirty="0"/>
              <a:t>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equipamento</a:t>
            </a:r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706E9B-467B-45C7-9147-DBDD26A79947}"/>
              </a:ext>
            </a:extLst>
          </p:cNvPr>
          <p:cNvSpPr txBox="1"/>
          <p:nvPr/>
        </p:nvSpPr>
        <p:spPr>
          <a:xfrm>
            <a:off x="851323" y="6049031"/>
            <a:ext cx="6145967" cy="462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Clique o link </a:t>
            </a:r>
            <a:r>
              <a:rPr lang="en-US" dirty="0" err="1"/>
              <a:t>abaixo</a:t>
            </a:r>
            <a:r>
              <a:rPr lang="en-US" dirty="0"/>
              <a:t> para responder o </a:t>
            </a:r>
            <a:r>
              <a:rPr lang="en-US" dirty="0" err="1"/>
              <a:t>formulário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2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56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Castro, Fernanda</dc:creator>
  <cp:lastModifiedBy>Navas, Flavia</cp:lastModifiedBy>
  <cp:revision>60</cp:revision>
  <dcterms:created xsi:type="dcterms:W3CDTF">2017-04-07T17:02:03Z</dcterms:created>
  <dcterms:modified xsi:type="dcterms:W3CDTF">2022-02-21T00:18:31Z</dcterms:modified>
</cp:coreProperties>
</file>