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7"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W3l8ONw39U1nYeDduGmiR4WRhn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EF091B-1579-4B23-9361-A4EBC18C072E}">
  <a:tblStyle styleId="{4FEF091B-1579-4B23-9361-A4EBC18C072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8ED"/>
          </a:solidFill>
        </a:fill>
      </a:tcStyle>
    </a:wholeTbl>
    <a:band1H>
      <a:tcTxStyle/>
      <a:tcStyle>
        <a:tcBdr/>
        <a:fill>
          <a:solidFill>
            <a:srgbClr val="CACFD9"/>
          </a:solidFill>
        </a:fill>
      </a:tcStyle>
    </a:band1H>
    <a:band2H>
      <a:tcTxStyle/>
      <a:tcStyle>
        <a:tcBdr/>
      </a:tcStyle>
    </a:band2H>
    <a:band1V>
      <a:tcTxStyle/>
      <a:tcStyle>
        <a:tcBdr/>
        <a:fill>
          <a:solidFill>
            <a:srgbClr val="CACFD9"/>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80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0"/>
            <a:ext cx="2945659" cy="4980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194"/>
            <a:ext cx="5438140" cy="390861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28584"/>
            <a:ext cx="2945659" cy="49805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10: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10: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11: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0" name="Google Shape;730;p11: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2: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1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13: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13: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14: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14: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5: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16: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2: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3: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3: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7" name="Google Shape;597;p4: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5: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6: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7: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7: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8: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8: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9:notes"/>
          <p:cNvSpPr txBox="1">
            <a:spLocks noGrp="1"/>
          </p:cNvSpPr>
          <p:nvPr>
            <p:ph type="body" idx="1"/>
          </p:nvPr>
        </p:nvSpPr>
        <p:spPr>
          <a:xfrm>
            <a:off x="679768" y="4777194"/>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p9:notes"/>
          <p:cNvSpPr>
            <a:spLocks noGrp="1" noRot="1" noChangeAspect="1"/>
          </p:cNvSpPr>
          <p:nvPr>
            <p:ph type="sldImg" idx="2"/>
          </p:nvPr>
        </p:nvSpPr>
        <p:spPr>
          <a:xfrm>
            <a:off x="422275" y="1241425"/>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daher.com/" TargetMode="External"/><Relationship Id="rId7" Type="http://schemas.openxmlformats.org/officeDocument/2006/relationships/hyperlink" Target="https://www.instagram.com/Daher_official/" TargetMode="External"/><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hyperlink" Target="https://www.linkedin.com/company/daher/?originalSubdomain=fr" TargetMode="External"/><Relationship Id="rId5" Type="http://schemas.openxmlformats.org/officeDocument/2006/relationships/hyperlink" Target="https://www.facebook.com/DaherOfficial/" TargetMode="External"/><Relationship Id="rId4" Type="http://schemas.openxmlformats.org/officeDocument/2006/relationships/hyperlink" Target="https://twitter.com/daher_official?lang=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www.daher.com/" TargetMode="External"/><Relationship Id="rId7" Type="http://schemas.openxmlformats.org/officeDocument/2006/relationships/hyperlink" Target="https://www.instagram.com/Daher_official/" TargetMode="External"/><Relationship Id="rId2" Type="http://schemas.openxmlformats.org/officeDocument/2006/relationships/image" Target="../media/image1.jpg"/><Relationship Id="rId1" Type="http://schemas.openxmlformats.org/officeDocument/2006/relationships/slideMaster" Target="../slideMasters/slideMaster3.xml"/><Relationship Id="rId6" Type="http://schemas.openxmlformats.org/officeDocument/2006/relationships/hyperlink" Target="https://www.linkedin.com/company/daher/?originalSubdomain=fr" TargetMode="External"/><Relationship Id="rId5" Type="http://schemas.openxmlformats.org/officeDocument/2006/relationships/hyperlink" Target="https://www.facebook.com/DaherOfficial/" TargetMode="External"/><Relationship Id="rId4" Type="http://schemas.openxmlformats.org/officeDocument/2006/relationships/hyperlink" Target="https://twitter.com/daher_official?lang=fr" TargetMode="Externa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www.daher.com/" TargetMode="External"/><Relationship Id="rId7" Type="http://schemas.openxmlformats.org/officeDocument/2006/relationships/hyperlink" Target="https://www.instagram.com/Daher_official/" TargetMode="External"/><Relationship Id="rId2" Type="http://schemas.openxmlformats.org/officeDocument/2006/relationships/image" Target="../media/image3.jpg"/><Relationship Id="rId1" Type="http://schemas.openxmlformats.org/officeDocument/2006/relationships/slideMaster" Target="../slideMasters/slideMaster3.xml"/><Relationship Id="rId6" Type="http://schemas.openxmlformats.org/officeDocument/2006/relationships/hyperlink" Target="https://www.linkedin.com/company/daher/?originalSubdomain=fr" TargetMode="External"/><Relationship Id="rId5" Type="http://schemas.openxmlformats.org/officeDocument/2006/relationships/hyperlink" Target="https://www.facebook.com/DaherOfficial/" TargetMode="External"/><Relationship Id="rId4" Type="http://schemas.openxmlformats.org/officeDocument/2006/relationships/hyperlink" Target="https://twitter.com/daher_official?lang=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0"/>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ouverture">
  <p:cSld name="Couverture">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104" name="Google Shape;104;p21"/>
          <p:cNvGrpSpPr/>
          <p:nvPr/>
        </p:nvGrpSpPr>
        <p:grpSpPr>
          <a:xfrm>
            <a:off x="5644753" y="6025070"/>
            <a:ext cx="902494" cy="230266"/>
            <a:chOff x="6037394" y="5374183"/>
            <a:chExt cx="1376233" cy="351138"/>
          </a:xfrm>
        </p:grpSpPr>
        <p:sp>
          <p:nvSpPr>
            <p:cNvPr id="105" name="Google Shape;105;p21"/>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06" name="Google Shape;106;p21"/>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07" name="Google Shape;107;p21"/>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08" name="Google Shape;108;p21"/>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09" name="Google Shape;109;p21"/>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10" name="Google Shape;110;p21"/>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11" name="Google Shape;111;p21"/>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12" name="Google Shape;112;p21"/>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113" name="Google Shape;113;p21"/>
          <p:cNvSpPr txBox="1">
            <a:spLocks noGrp="1"/>
          </p:cNvSpPr>
          <p:nvPr>
            <p:ph type="title"/>
          </p:nvPr>
        </p:nvSpPr>
        <p:spPr>
          <a:xfrm>
            <a:off x="413400" y="1161731"/>
            <a:ext cx="11365200" cy="430887"/>
          </a:xfrm>
          <a:prstGeom prst="rect">
            <a:avLst/>
          </a:prstGeom>
          <a:noFill/>
          <a:ln>
            <a:noFill/>
          </a:ln>
        </p:spPr>
        <p:txBody>
          <a:bodyPr spcFirstLastPara="1" wrap="square" lIns="0" tIns="0" rIns="0" bIns="0" anchor="t" anchorCtr="0">
            <a:normAutofit/>
          </a:bodyPr>
          <a:lstStyle>
            <a:lvl1pPr lvl="0" algn="ctr">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1"/>
          <p:cNvSpPr txBox="1">
            <a:spLocks noGrp="1"/>
          </p:cNvSpPr>
          <p:nvPr>
            <p:ph type="body" idx="1"/>
          </p:nvPr>
        </p:nvSpPr>
        <p:spPr>
          <a:xfrm>
            <a:off x="413400" y="1585791"/>
            <a:ext cx="113652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2000"/>
              <a:buNone/>
              <a:defRPr sz="2000" cap="none">
                <a:solidFill>
                  <a:schemeClr val="lt1"/>
                </a:solidFill>
              </a:defRPr>
            </a:lvl1pPr>
            <a:lvl2pPr marL="914400" lvl="1" indent="-228600" algn="l">
              <a:lnSpc>
                <a:spcPct val="100000"/>
              </a:lnSpc>
              <a:spcBef>
                <a:spcPts val="0"/>
              </a:spcBef>
              <a:spcAft>
                <a:spcPts val="0"/>
              </a:spcAft>
              <a:buClr>
                <a:schemeClr val="lt1"/>
              </a:buClr>
              <a:buSzPts val="1000"/>
              <a:buNone/>
              <a:defRPr sz="1000" cap="none">
                <a:solidFill>
                  <a:schemeClr val="lt1"/>
                </a:solidFill>
              </a:defRPr>
            </a:lvl2pPr>
            <a:lvl3pPr marL="1371600" lvl="2" indent="-292100" algn="l">
              <a:lnSpc>
                <a:spcPct val="100000"/>
              </a:lnSpc>
              <a:spcBef>
                <a:spcPts val="0"/>
              </a:spcBef>
              <a:spcAft>
                <a:spcPts val="0"/>
              </a:spcAft>
              <a:buSzPts val="1000"/>
              <a:buChar char="◼"/>
              <a:defRPr sz="1000" cap="none">
                <a:solidFill>
                  <a:schemeClr val="lt1"/>
                </a:solidFill>
              </a:defRPr>
            </a:lvl3pPr>
            <a:lvl4pPr marL="1828800" lvl="3" indent="-228600" algn="l">
              <a:lnSpc>
                <a:spcPct val="100000"/>
              </a:lnSpc>
              <a:spcBef>
                <a:spcPts val="0"/>
              </a:spcBef>
              <a:spcAft>
                <a:spcPts val="0"/>
              </a:spcAft>
              <a:buClr>
                <a:schemeClr val="lt1"/>
              </a:buClr>
              <a:buSzPts val="700"/>
              <a:buNone/>
              <a:defRPr sz="700" cap="none">
                <a:solidFill>
                  <a:schemeClr val="lt1"/>
                </a:solidFill>
              </a:defRPr>
            </a:lvl4pPr>
            <a:lvl5pPr marL="2286000" lvl="4" indent="-273050" algn="l">
              <a:lnSpc>
                <a:spcPct val="100000"/>
              </a:lnSpc>
              <a:spcBef>
                <a:spcPts val="0"/>
              </a:spcBef>
              <a:spcAft>
                <a:spcPts val="0"/>
              </a:spcAft>
              <a:buClr>
                <a:schemeClr val="lt1"/>
              </a:buClr>
              <a:buSzPts val="700"/>
              <a:buChar char="–"/>
              <a:defRPr sz="700" cap="none">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5" name="Google Shape;115;p21"/>
          <p:cNvSpPr/>
          <p:nvPr/>
        </p:nvSpPr>
        <p:spPr>
          <a:xfrm>
            <a:off x="6048650" y="68103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16" name="Google Shape;116;p21"/>
          <p:cNvSpPr/>
          <p:nvPr/>
        </p:nvSpPr>
        <p:spPr>
          <a:xfrm>
            <a:off x="6048650" y="850107"/>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17" name="Google Shape;117;p21"/>
          <p:cNvSpPr/>
          <p:nvPr/>
        </p:nvSpPr>
        <p:spPr>
          <a:xfrm>
            <a:off x="6048650" y="208597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uverture + logo clients">
  <p:cSld name="Couverture + logo clients">
    <p:spTree>
      <p:nvGrpSpPr>
        <p:cNvPr id="1" name="Shape 118"/>
        <p:cNvGrpSpPr/>
        <p:nvPr/>
      </p:nvGrpSpPr>
      <p:grpSpPr>
        <a:xfrm>
          <a:off x="0" y="0"/>
          <a:ext cx="0" cy="0"/>
          <a:chOff x="0" y="0"/>
          <a:chExt cx="0" cy="0"/>
        </a:xfrm>
      </p:grpSpPr>
      <p:pic>
        <p:nvPicPr>
          <p:cNvPr id="119" name="Google Shape;119;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0" name="Google Shape;120;p22"/>
          <p:cNvSpPr/>
          <p:nvPr/>
        </p:nvSpPr>
        <p:spPr>
          <a:xfrm>
            <a:off x="0" y="5958000"/>
            <a:ext cx="12192000" cy="90000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121" name="Google Shape;121;p22"/>
          <p:cNvGrpSpPr/>
          <p:nvPr/>
        </p:nvGrpSpPr>
        <p:grpSpPr>
          <a:xfrm>
            <a:off x="11010900" y="6292867"/>
            <a:ext cx="902494" cy="230266"/>
            <a:chOff x="11010900" y="6292867"/>
            <a:chExt cx="902494" cy="230266"/>
          </a:xfrm>
        </p:grpSpPr>
        <p:sp>
          <p:nvSpPr>
            <p:cNvPr id="122" name="Google Shape;122;p22"/>
            <p:cNvSpPr/>
            <p:nvPr/>
          </p:nvSpPr>
          <p:spPr>
            <a:xfrm>
              <a:off x="11237993" y="6358338"/>
              <a:ext cx="173141" cy="164795"/>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23" name="Google Shape;123;p22"/>
            <p:cNvSpPr/>
            <p:nvPr/>
          </p:nvSpPr>
          <p:spPr>
            <a:xfrm>
              <a:off x="11431703" y="6358338"/>
              <a:ext cx="138113" cy="164677"/>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24" name="Google Shape;124;p22"/>
            <p:cNvSpPr/>
            <p:nvPr/>
          </p:nvSpPr>
          <p:spPr>
            <a:xfrm>
              <a:off x="11610721" y="6358338"/>
              <a:ext cx="124243" cy="164795"/>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25" name="Google Shape;125;p22"/>
            <p:cNvSpPr/>
            <p:nvPr/>
          </p:nvSpPr>
          <p:spPr>
            <a:xfrm>
              <a:off x="11772225" y="6358338"/>
              <a:ext cx="141169" cy="164795"/>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26" name="Google Shape;126;p22"/>
            <p:cNvSpPr/>
            <p:nvPr/>
          </p:nvSpPr>
          <p:spPr>
            <a:xfrm>
              <a:off x="11010900" y="6358220"/>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27" name="Google Shape;127;p22"/>
            <p:cNvSpPr/>
            <p:nvPr/>
          </p:nvSpPr>
          <p:spPr>
            <a:xfrm>
              <a:off x="11082836" y="6292867"/>
              <a:ext cx="36086"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28" name="Google Shape;128;p22"/>
            <p:cNvSpPr/>
            <p:nvPr/>
          </p:nvSpPr>
          <p:spPr>
            <a:xfrm>
              <a:off x="11010900" y="6292867"/>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29" name="Google Shape;129;p22"/>
            <p:cNvSpPr/>
            <p:nvPr/>
          </p:nvSpPr>
          <p:spPr>
            <a:xfrm>
              <a:off x="11082836" y="6358220"/>
              <a:ext cx="150572" cy="164913"/>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130" name="Google Shape;130;p22"/>
          <p:cNvSpPr txBox="1">
            <a:spLocks noGrp="1"/>
          </p:cNvSpPr>
          <p:nvPr>
            <p:ph type="title"/>
          </p:nvPr>
        </p:nvSpPr>
        <p:spPr>
          <a:xfrm>
            <a:off x="413400" y="1161731"/>
            <a:ext cx="11365200" cy="430887"/>
          </a:xfrm>
          <a:prstGeom prst="rect">
            <a:avLst/>
          </a:prstGeom>
          <a:noFill/>
          <a:ln>
            <a:noFill/>
          </a:ln>
        </p:spPr>
        <p:txBody>
          <a:bodyPr spcFirstLastPara="1" wrap="square" lIns="0" tIns="0" rIns="0" bIns="0" anchor="t" anchorCtr="0">
            <a:normAutofit/>
          </a:bodyPr>
          <a:lstStyle>
            <a:lvl1pPr lvl="0" algn="ctr">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2"/>
          <p:cNvSpPr txBox="1">
            <a:spLocks noGrp="1"/>
          </p:cNvSpPr>
          <p:nvPr>
            <p:ph type="body" idx="1"/>
          </p:nvPr>
        </p:nvSpPr>
        <p:spPr>
          <a:xfrm>
            <a:off x="413400" y="1585791"/>
            <a:ext cx="113652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2000"/>
              <a:buNone/>
              <a:defRPr sz="2000" cap="none">
                <a:solidFill>
                  <a:schemeClr val="lt1"/>
                </a:solidFill>
              </a:defRPr>
            </a:lvl1pPr>
            <a:lvl2pPr marL="914400" lvl="1" indent="-228600" algn="l">
              <a:lnSpc>
                <a:spcPct val="100000"/>
              </a:lnSpc>
              <a:spcBef>
                <a:spcPts val="0"/>
              </a:spcBef>
              <a:spcAft>
                <a:spcPts val="0"/>
              </a:spcAft>
              <a:buClr>
                <a:schemeClr val="lt1"/>
              </a:buClr>
              <a:buSzPts val="1000"/>
              <a:buNone/>
              <a:defRPr sz="1000" cap="none">
                <a:solidFill>
                  <a:schemeClr val="lt1"/>
                </a:solidFill>
              </a:defRPr>
            </a:lvl2pPr>
            <a:lvl3pPr marL="1371600" lvl="2" indent="-292100" algn="l">
              <a:lnSpc>
                <a:spcPct val="100000"/>
              </a:lnSpc>
              <a:spcBef>
                <a:spcPts val="0"/>
              </a:spcBef>
              <a:spcAft>
                <a:spcPts val="0"/>
              </a:spcAft>
              <a:buSzPts val="1000"/>
              <a:buChar char="◼"/>
              <a:defRPr sz="1000" cap="none">
                <a:solidFill>
                  <a:schemeClr val="lt1"/>
                </a:solidFill>
              </a:defRPr>
            </a:lvl3pPr>
            <a:lvl4pPr marL="1828800" lvl="3" indent="-228600" algn="l">
              <a:lnSpc>
                <a:spcPct val="100000"/>
              </a:lnSpc>
              <a:spcBef>
                <a:spcPts val="0"/>
              </a:spcBef>
              <a:spcAft>
                <a:spcPts val="0"/>
              </a:spcAft>
              <a:buClr>
                <a:schemeClr val="lt1"/>
              </a:buClr>
              <a:buSzPts val="700"/>
              <a:buNone/>
              <a:defRPr sz="700" cap="none">
                <a:solidFill>
                  <a:schemeClr val="lt1"/>
                </a:solidFill>
              </a:defRPr>
            </a:lvl4pPr>
            <a:lvl5pPr marL="2286000" lvl="4" indent="-273050" algn="l">
              <a:lnSpc>
                <a:spcPct val="100000"/>
              </a:lnSpc>
              <a:spcBef>
                <a:spcPts val="0"/>
              </a:spcBef>
              <a:spcAft>
                <a:spcPts val="0"/>
              </a:spcAft>
              <a:buClr>
                <a:schemeClr val="lt1"/>
              </a:buClr>
              <a:buSzPts val="700"/>
              <a:buChar char="–"/>
              <a:defRPr sz="700" cap="none">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2" name="Google Shape;132;p22"/>
          <p:cNvSpPr/>
          <p:nvPr/>
        </p:nvSpPr>
        <p:spPr>
          <a:xfrm>
            <a:off x="6048650" y="68103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33" name="Google Shape;133;p22"/>
          <p:cNvSpPr/>
          <p:nvPr/>
        </p:nvSpPr>
        <p:spPr>
          <a:xfrm>
            <a:off x="6048650" y="850107"/>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34" name="Google Shape;134;p22"/>
          <p:cNvSpPr/>
          <p:nvPr/>
        </p:nvSpPr>
        <p:spPr>
          <a:xfrm>
            <a:off x="6048650" y="208597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35" name="Google Shape;135;p22"/>
          <p:cNvSpPr txBox="1">
            <a:spLocks noGrp="1"/>
          </p:cNvSpPr>
          <p:nvPr>
            <p:ph type="body" idx="2"/>
          </p:nvPr>
        </p:nvSpPr>
        <p:spPr>
          <a:xfrm>
            <a:off x="5930090" y="6315667"/>
            <a:ext cx="331822" cy="184666"/>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accent4"/>
              </a:buClr>
              <a:buSzPts val="1200"/>
              <a:buNone/>
              <a:defRPr sz="1200" b="1" cap="none">
                <a:solidFill>
                  <a:schemeClr val="accent4"/>
                </a:solidFill>
              </a:defRPr>
            </a:lvl1pPr>
            <a:lvl2pPr marL="914400" lvl="1" indent="-228600" algn="l">
              <a:lnSpc>
                <a:spcPct val="100000"/>
              </a:lnSpc>
              <a:spcBef>
                <a:spcPts val="0"/>
              </a:spcBef>
              <a:spcAft>
                <a:spcPts val="0"/>
              </a:spcAft>
              <a:buClr>
                <a:schemeClr val="lt1"/>
              </a:buClr>
              <a:buSzPts val="1000"/>
              <a:buNone/>
              <a:defRPr sz="1000" cap="none">
                <a:solidFill>
                  <a:schemeClr val="lt1"/>
                </a:solidFill>
              </a:defRPr>
            </a:lvl2pPr>
            <a:lvl3pPr marL="1371600" lvl="2" indent="-292100" algn="l">
              <a:lnSpc>
                <a:spcPct val="100000"/>
              </a:lnSpc>
              <a:spcBef>
                <a:spcPts val="0"/>
              </a:spcBef>
              <a:spcAft>
                <a:spcPts val="0"/>
              </a:spcAft>
              <a:buSzPts val="1000"/>
              <a:buChar char="◼"/>
              <a:defRPr sz="1000" cap="none">
                <a:solidFill>
                  <a:schemeClr val="lt1"/>
                </a:solidFill>
              </a:defRPr>
            </a:lvl3pPr>
            <a:lvl4pPr marL="1828800" lvl="3" indent="-228600" algn="l">
              <a:lnSpc>
                <a:spcPct val="100000"/>
              </a:lnSpc>
              <a:spcBef>
                <a:spcPts val="0"/>
              </a:spcBef>
              <a:spcAft>
                <a:spcPts val="0"/>
              </a:spcAft>
              <a:buClr>
                <a:schemeClr val="lt1"/>
              </a:buClr>
              <a:buSzPts val="700"/>
              <a:buNone/>
              <a:defRPr sz="700" cap="none">
                <a:solidFill>
                  <a:schemeClr val="lt1"/>
                </a:solidFill>
              </a:defRPr>
            </a:lvl4pPr>
            <a:lvl5pPr marL="2286000" lvl="4" indent="-273050" algn="l">
              <a:lnSpc>
                <a:spcPct val="100000"/>
              </a:lnSpc>
              <a:spcBef>
                <a:spcPts val="0"/>
              </a:spcBef>
              <a:spcAft>
                <a:spcPts val="0"/>
              </a:spcAft>
              <a:buClr>
                <a:schemeClr val="lt1"/>
              </a:buClr>
              <a:buSzPts val="700"/>
              <a:buChar char="–"/>
              <a:defRPr sz="700" cap="none">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 1">
  <p:cSld name="Section - 1">
    <p:spTree>
      <p:nvGrpSpPr>
        <p:cNvPr id="1" name="Shape 136"/>
        <p:cNvGrpSpPr/>
        <p:nvPr/>
      </p:nvGrpSpPr>
      <p:grpSpPr>
        <a:xfrm>
          <a:off x="0" y="0"/>
          <a:ext cx="0" cy="0"/>
          <a:chOff x="0" y="0"/>
          <a:chExt cx="0" cy="0"/>
        </a:xfrm>
      </p:grpSpPr>
      <p:sp>
        <p:nvSpPr>
          <p:cNvPr id="137" name="Google Shape;137;p23"/>
          <p:cNvSpPr/>
          <p:nvPr/>
        </p:nvSpPr>
        <p:spPr>
          <a:xfrm>
            <a:off x="0" y="0"/>
            <a:ext cx="4368800" cy="6858000"/>
          </a:xfrm>
          <a:prstGeom prst="rect">
            <a:avLst/>
          </a:prstGeom>
          <a:solidFill>
            <a:schemeClr val="dk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38" name="Google Shape;138;p23"/>
          <p:cNvSpPr/>
          <p:nvPr/>
        </p:nvSpPr>
        <p:spPr>
          <a:xfrm>
            <a:off x="912800" y="918000"/>
            <a:ext cx="3456000" cy="5022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39" name="Google Shape;139;p23"/>
          <p:cNvSpPr>
            <a:spLocks noGrp="1"/>
          </p:cNvSpPr>
          <p:nvPr>
            <p:ph type="pic" idx="2"/>
          </p:nvPr>
        </p:nvSpPr>
        <p:spPr>
          <a:xfrm>
            <a:off x="1467585" y="2107775"/>
            <a:ext cx="9805253" cy="3832225"/>
          </a:xfrm>
          <a:prstGeom prst="rect">
            <a:avLst/>
          </a:prstGeom>
          <a:noFill/>
          <a:ln>
            <a:noFill/>
          </a:ln>
        </p:spPr>
      </p:sp>
      <p:grpSp>
        <p:nvGrpSpPr>
          <p:cNvPr id="140" name="Google Shape;140;p23"/>
          <p:cNvGrpSpPr/>
          <p:nvPr/>
        </p:nvGrpSpPr>
        <p:grpSpPr>
          <a:xfrm>
            <a:off x="1467643" y="5333151"/>
            <a:ext cx="902494" cy="230266"/>
            <a:chOff x="6037394" y="5374183"/>
            <a:chExt cx="1376233" cy="351138"/>
          </a:xfrm>
        </p:grpSpPr>
        <p:sp>
          <p:nvSpPr>
            <p:cNvPr id="141" name="Google Shape;141;p23"/>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42" name="Google Shape;142;p23"/>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43" name="Google Shape;143;p23"/>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44" name="Google Shape;144;p23"/>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45" name="Google Shape;145;p23"/>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46" name="Google Shape;146;p23"/>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47" name="Google Shape;147;p23"/>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48" name="Google Shape;148;p23"/>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149" name="Google Shape;149;p23"/>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4"/>
              </a:buClr>
              <a:buSzPts val="6000"/>
              <a:buNone/>
              <a:defRPr sz="6000" cap="none">
                <a:solidFill>
                  <a:schemeClr val="accent4"/>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0" name="Google Shape;150;p23"/>
          <p:cNvSpPr txBox="1">
            <a:spLocks noGrp="1"/>
          </p:cNvSpPr>
          <p:nvPr>
            <p:ph type="body" idx="3"/>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 2">
  <p:cSld name="Section - 2">
    <p:spTree>
      <p:nvGrpSpPr>
        <p:cNvPr id="1" name="Shape 151"/>
        <p:cNvGrpSpPr/>
        <p:nvPr/>
      </p:nvGrpSpPr>
      <p:grpSpPr>
        <a:xfrm>
          <a:off x="0" y="0"/>
          <a:ext cx="0" cy="0"/>
          <a:chOff x="0" y="0"/>
          <a:chExt cx="0" cy="0"/>
        </a:xfrm>
      </p:grpSpPr>
      <p:sp>
        <p:nvSpPr>
          <p:cNvPr id="152" name="Google Shape;152;p24"/>
          <p:cNvSpPr/>
          <p:nvPr/>
        </p:nvSpPr>
        <p:spPr>
          <a:xfrm>
            <a:off x="0" y="0"/>
            <a:ext cx="4368800" cy="6858000"/>
          </a:xfrm>
          <a:prstGeom prst="rect">
            <a:avLst/>
          </a:prstGeom>
          <a:solidFill>
            <a:schemeClr val="accent4"/>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53" name="Google Shape;153;p24"/>
          <p:cNvSpPr/>
          <p:nvPr/>
        </p:nvSpPr>
        <p:spPr>
          <a:xfrm>
            <a:off x="912800" y="918000"/>
            <a:ext cx="3456000" cy="5022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154" name="Google Shape;154;p24"/>
          <p:cNvGrpSpPr/>
          <p:nvPr/>
        </p:nvGrpSpPr>
        <p:grpSpPr>
          <a:xfrm>
            <a:off x="1467643" y="5333151"/>
            <a:ext cx="902494" cy="230266"/>
            <a:chOff x="6037394" y="5374183"/>
            <a:chExt cx="1376233" cy="351138"/>
          </a:xfrm>
        </p:grpSpPr>
        <p:sp>
          <p:nvSpPr>
            <p:cNvPr id="155" name="Google Shape;155;p24"/>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56" name="Google Shape;156;p24"/>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57" name="Google Shape;157;p24"/>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58" name="Google Shape;158;p24"/>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59" name="Google Shape;159;p24"/>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60" name="Google Shape;160;p24"/>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61" name="Google Shape;161;p24"/>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62" name="Google Shape;162;p24"/>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163" name="Google Shape;163;p24"/>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4"/>
              </a:buClr>
              <a:buSzPts val="6000"/>
              <a:buNone/>
              <a:defRPr sz="6000" cap="none">
                <a:solidFill>
                  <a:schemeClr val="accent4"/>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4" name="Google Shape;164;p24"/>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5" name="Google Shape;165;p24"/>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 3">
  <p:cSld name="Section - 3">
    <p:spTree>
      <p:nvGrpSpPr>
        <p:cNvPr id="1" name="Shape 166"/>
        <p:cNvGrpSpPr/>
        <p:nvPr/>
      </p:nvGrpSpPr>
      <p:grpSpPr>
        <a:xfrm>
          <a:off x="0" y="0"/>
          <a:ext cx="0" cy="0"/>
          <a:chOff x="0" y="0"/>
          <a:chExt cx="0" cy="0"/>
        </a:xfrm>
      </p:grpSpPr>
      <p:sp>
        <p:nvSpPr>
          <p:cNvPr id="167" name="Google Shape;167;p25"/>
          <p:cNvSpPr/>
          <p:nvPr/>
        </p:nvSpPr>
        <p:spPr>
          <a:xfrm>
            <a:off x="0" y="0"/>
            <a:ext cx="4368800" cy="6858000"/>
          </a:xfrm>
          <a:prstGeom prst="rect">
            <a:avLst/>
          </a:prstGeom>
          <a:solidFill>
            <a:schemeClr val="l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68" name="Google Shape;168;p25"/>
          <p:cNvSpPr/>
          <p:nvPr/>
        </p:nvSpPr>
        <p:spPr>
          <a:xfrm>
            <a:off x="912800" y="918000"/>
            <a:ext cx="3456000" cy="5022000"/>
          </a:xfrm>
          <a:prstGeom prst="rect">
            <a:avLst/>
          </a:prstGeom>
          <a:solidFill>
            <a:schemeClr val="accen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169" name="Google Shape;169;p25"/>
          <p:cNvGrpSpPr/>
          <p:nvPr/>
        </p:nvGrpSpPr>
        <p:grpSpPr>
          <a:xfrm>
            <a:off x="1467643" y="5333151"/>
            <a:ext cx="902494" cy="230266"/>
            <a:chOff x="6037394" y="5374183"/>
            <a:chExt cx="1376233" cy="351138"/>
          </a:xfrm>
        </p:grpSpPr>
        <p:sp>
          <p:nvSpPr>
            <p:cNvPr id="170" name="Google Shape;170;p25"/>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71" name="Google Shape;171;p25"/>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72" name="Google Shape;172;p25"/>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73" name="Google Shape;173;p25"/>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74" name="Google Shape;174;p25"/>
            <p:cNvSpPr/>
            <p:nvPr/>
          </p:nvSpPr>
          <p:spPr>
            <a:xfrm>
              <a:off x="6037394" y="5473842"/>
              <a:ext cx="54849" cy="50009"/>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75" name="Google Shape;175;p25"/>
            <p:cNvSpPr/>
            <p:nvPr/>
          </p:nvSpPr>
          <p:spPr>
            <a:xfrm>
              <a:off x="6147091" y="5374183"/>
              <a:ext cx="55028" cy="50009"/>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76" name="Google Shape;176;p25"/>
            <p:cNvSpPr/>
            <p:nvPr/>
          </p:nvSpPr>
          <p:spPr>
            <a:xfrm>
              <a:off x="6037394" y="5374183"/>
              <a:ext cx="54849" cy="50009"/>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77" name="Google Shape;177;p25"/>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178" name="Google Shape;178;p25"/>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dk1"/>
              </a:buClr>
              <a:buSzPts val="6000"/>
              <a:buNone/>
              <a:defRPr sz="6000" cap="none">
                <a:solidFill>
                  <a:schemeClr val="dk1"/>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25"/>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0" name="Google Shape;180;p25"/>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ection - 4">
  <p:cSld name="Section - 4">
    <p:spTree>
      <p:nvGrpSpPr>
        <p:cNvPr id="1" name="Shape 181"/>
        <p:cNvGrpSpPr/>
        <p:nvPr/>
      </p:nvGrpSpPr>
      <p:grpSpPr>
        <a:xfrm>
          <a:off x="0" y="0"/>
          <a:ext cx="0" cy="0"/>
          <a:chOff x="0" y="0"/>
          <a:chExt cx="0" cy="0"/>
        </a:xfrm>
      </p:grpSpPr>
      <p:sp>
        <p:nvSpPr>
          <p:cNvPr id="182" name="Google Shape;182;p26"/>
          <p:cNvSpPr/>
          <p:nvPr/>
        </p:nvSpPr>
        <p:spPr>
          <a:xfrm>
            <a:off x="0" y="0"/>
            <a:ext cx="4368800" cy="6858000"/>
          </a:xfrm>
          <a:prstGeom prst="rect">
            <a:avLst/>
          </a:prstGeom>
          <a:solidFill>
            <a:schemeClr val="accen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83" name="Google Shape;183;p26"/>
          <p:cNvSpPr/>
          <p:nvPr/>
        </p:nvSpPr>
        <p:spPr>
          <a:xfrm>
            <a:off x="912800" y="918000"/>
            <a:ext cx="3456000" cy="5022000"/>
          </a:xfrm>
          <a:prstGeom prst="rect">
            <a:avLst/>
          </a:prstGeom>
          <a:solidFill>
            <a:schemeClr val="l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184" name="Google Shape;184;p26"/>
          <p:cNvGrpSpPr/>
          <p:nvPr/>
        </p:nvGrpSpPr>
        <p:grpSpPr>
          <a:xfrm>
            <a:off x="1467643" y="5333151"/>
            <a:ext cx="902494" cy="230266"/>
            <a:chOff x="6037394" y="5374183"/>
            <a:chExt cx="1376233" cy="351138"/>
          </a:xfrm>
        </p:grpSpPr>
        <p:sp>
          <p:nvSpPr>
            <p:cNvPr id="185" name="Google Shape;185;p26"/>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86" name="Google Shape;186;p26"/>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87" name="Google Shape;187;p26"/>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88" name="Google Shape;188;p26"/>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89" name="Google Shape;189;p26"/>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90" name="Google Shape;190;p26"/>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91" name="Google Shape;191;p26"/>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192" name="Google Shape;192;p26"/>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193" name="Google Shape;193;p26"/>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2"/>
              </a:buClr>
              <a:buSzPts val="6000"/>
              <a:buNone/>
              <a:defRPr sz="6000" cap="none">
                <a:solidFill>
                  <a:schemeClr val="accent2"/>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4" name="Google Shape;194;p26"/>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5" name="Google Shape;195;p26"/>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Section - 5">
  <p:cSld name="Section - 5">
    <p:spTree>
      <p:nvGrpSpPr>
        <p:cNvPr id="1" name="Shape 196"/>
        <p:cNvGrpSpPr/>
        <p:nvPr/>
      </p:nvGrpSpPr>
      <p:grpSpPr>
        <a:xfrm>
          <a:off x="0" y="0"/>
          <a:ext cx="0" cy="0"/>
          <a:chOff x="0" y="0"/>
          <a:chExt cx="0" cy="0"/>
        </a:xfrm>
      </p:grpSpPr>
      <p:sp>
        <p:nvSpPr>
          <p:cNvPr id="197" name="Google Shape;197;p27"/>
          <p:cNvSpPr/>
          <p:nvPr/>
        </p:nvSpPr>
        <p:spPr>
          <a:xfrm>
            <a:off x="0" y="0"/>
            <a:ext cx="4368800" cy="6858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198" name="Google Shape;198;p27"/>
          <p:cNvSpPr/>
          <p:nvPr/>
        </p:nvSpPr>
        <p:spPr>
          <a:xfrm>
            <a:off x="912800" y="918000"/>
            <a:ext cx="3456000" cy="5022000"/>
          </a:xfrm>
          <a:prstGeom prst="rect">
            <a:avLst/>
          </a:prstGeom>
          <a:solidFill>
            <a:schemeClr val="accen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199" name="Google Shape;199;p27"/>
          <p:cNvGrpSpPr/>
          <p:nvPr/>
        </p:nvGrpSpPr>
        <p:grpSpPr>
          <a:xfrm>
            <a:off x="1467643" y="5333151"/>
            <a:ext cx="902494" cy="230266"/>
            <a:chOff x="6037394" y="5374183"/>
            <a:chExt cx="1376233" cy="351138"/>
          </a:xfrm>
        </p:grpSpPr>
        <p:sp>
          <p:nvSpPr>
            <p:cNvPr id="200" name="Google Shape;200;p27"/>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01" name="Google Shape;201;p27"/>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02" name="Google Shape;202;p27"/>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03" name="Google Shape;203;p27"/>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04" name="Google Shape;204;p27"/>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05" name="Google Shape;205;p27"/>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06" name="Google Shape;206;p27"/>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07" name="Google Shape;207;p27"/>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208" name="Google Shape;208;p27"/>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4"/>
              </a:buClr>
              <a:buSzPts val="6000"/>
              <a:buNone/>
              <a:defRPr sz="6000" cap="none">
                <a:solidFill>
                  <a:schemeClr val="accent4"/>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9" name="Google Shape;209;p27"/>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0" name="Google Shape;210;p27"/>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re et contenu blanc">
  <p:cSld name="Titre et contenu blanc">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323999" y="1099865"/>
            <a:ext cx="11453663"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accent3"/>
              </a:buClr>
              <a:buSzPts val="1400"/>
              <a:buFont typeface="Arial"/>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13" name="Google Shape;213;p28"/>
          <p:cNvGrpSpPr/>
          <p:nvPr/>
        </p:nvGrpSpPr>
        <p:grpSpPr>
          <a:xfrm>
            <a:off x="322596" y="6357434"/>
            <a:ext cx="690342" cy="176137"/>
            <a:chOff x="322596" y="6357434"/>
            <a:chExt cx="690342" cy="176137"/>
          </a:xfrm>
        </p:grpSpPr>
        <p:sp>
          <p:nvSpPr>
            <p:cNvPr id="214" name="Google Shape;214;p28"/>
            <p:cNvSpPr/>
            <p:nvPr/>
          </p:nvSpPr>
          <p:spPr>
            <a:xfrm>
              <a:off x="496305" y="6407515"/>
              <a:ext cx="132440" cy="126056"/>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Google Shape;215;p28"/>
            <p:cNvSpPr/>
            <p:nvPr/>
          </p:nvSpPr>
          <p:spPr>
            <a:xfrm>
              <a:off x="644480" y="6407515"/>
              <a:ext cx="105646" cy="125966"/>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28"/>
            <p:cNvSpPr/>
            <p:nvPr/>
          </p:nvSpPr>
          <p:spPr>
            <a:xfrm>
              <a:off x="781415" y="6407515"/>
              <a:ext cx="95037" cy="126056"/>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28"/>
            <p:cNvSpPr/>
            <p:nvPr/>
          </p:nvSpPr>
          <p:spPr>
            <a:xfrm>
              <a:off x="904954" y="6407515"/>
              <a:ext cx="107984" cy="126056"/>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8" name="Google Shape;218;p28"/>
            <p:cNvSpPr/>
            <p:nvPr/>
          </p:nvSpPr>
          <p:spPr>
            <a:xfrm>
              <a:off x="322596" y="6407425"/>
              <a:ext cx="27513" cy="2508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28"/>
            <p:cNvSpPr/>
            <p:nvPr/>
          </p:nvSpPr>
          <p:spPr>
            <a:xfrm>
              <a:off x="377622" y="6357434"/>
              <a:ext cx="27603" cy="2508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28"/>
            <p:cNvSpPr/>
            <p:nvPr/>
          </p:nvSpPr>
          <p:spPr>
            <a:xfrm>
              <a:off x="322596" y="6357434"/>
              <a:ext cx="27513" cy="2508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28"/>
            <p:cNvSpPr/>
            <p:nvPr/>
          </p:nvSpPr>
          <p:spPr>
            <a:xfrm>
              <a:off x="377622" y="6407425"/>
              <a:ext cx="115177" cy="126146"/>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22" name="Google Shape;222;p28"/>
          <p:cNvSpPr txBox="1"/>
          <p:nvPr/>
        </p:nvSpPr>
        <p:spPr>
          <a:xfrm>
            <a:off x="11781040" y="6605061"/>
            <a:ext cx="206788"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900" b="0">
                <a:solidFill>
                  <a:schemeClr val="accent3"/>
                </a:solidFill>
                <a:latin typeface="Arial"/>
                <a:ea typeface="Arial"/>
                <a:cs typeface="Arial"/>
                <a:sym typeface="Arial"/>
              </a:rPr>
              <a:t>‹N°›</a:t>
            </a:fld>
            <a:endParaRPr sz="900" b="0">
              <a:solidFill>
                <a:schemeClr val="accent3"/>
              </a:solidFill>
              <a:latin typeface="Arial"/>
              <a:ea typeface="Arial"/>
              <a:cs typeface="Arial"/>
              <a:sym typeface="Arial"/>
            </a:endParaRPr>
          </a:p>
        </p:txBody>
      </p:sp>
      <p:sp>
        <p:nvSpPr>
          <p:cNvPr id="223" name="Google Shape;223;p28"/>
          <p:cNvSpPr txBox="1">
            <a:spLocks noGrp="1"/>
          </p:cNvSpPr>
          <p:nvPr>
            <p:ph type="body" idx="1"/>
          </p:nvPr>
        </p:nvSpPr>
        <p:spPr>
          <a:xfrm>
            <a:off x="322596" y="1884702"/>
            <a:ext cx="11455067"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800"/>
              <a:buNone/>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4" name="Google Shape;224;p28"/>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28"/>
          <p:cNvSpPr/>
          <p:nvPr/>
        </p:nvSpPr>
        <p:spPr>
          <a:xfrm>
            <a:off x="313360" y="436590"/>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26" name="Google Shape;226;p28"/>
          <p:cNvSpPr/>
          <p:nvPr/>
        </p:nvSpPr>
        <p:spPr>
          <a:xfrm>
            <a:off x="313360" y="605659"/>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27" name="Google Shape;227;p28"/>
          <p:cNvSpPr/>
          <p:nvPr/>
        </p:nvSpPr>
        <p:spPr>
          <a:xfrm>
            <a:off x="313360" y="1375699"/>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5"/>
        <p:cNvGrpSpPr/>
        <p:nvPr/>
      </p:nvGrpSpPr>
      <p:grpSpPr>
        <a:xfrm>
          <a:off x="0" y="0"/>
          <a:ext cx="0" cy="0"/>
          <a:chOff x="0" y="0"/>
          <a:chExt cx="0" cy="0"/>
        </a:xfrm>
      </p:grpSpPr>
      <p:sp>
        <p:nvSpPr>
          <p:cNvPr id="26" name="Google Shape;2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re + contenu">
  <p:cSld name="Titre + contenu">
    <p:spTree>
      <p:nvGrpSpPr>
        <p:cNvPr id="1" name="Shape 228"/>
        <p:cNvGrpSpPr/>
        <p:nvPr/>
      </p:nvGrpSpPr>
      <p:grpSpPr>
        <a:xfrm>
          <a:off x="0" y="0"/>
          <a:ext cx="0" cy="0"/>
          <a:chOff x="0" y="0"/>
          <a:chExt cx="0" cy="0"/>
        </a:xfrm>
      </p:grpSpPr>
      <p:sp>
        <p:nvSpPr>
          <p:cNvPr id="229" name="Google Shape;229;p29"/>
          <p:cNvSpPr txBox="1">
            <a:spLocks noGrp="1"/>
          </p:cNvSpPr>
          <p:nvPr>
            <p:ph type="body" idx="1"/>
          </p:nvPr>
        </p:nvSpPr>
        <p:spPr>
          <a:xfrm>
            <a:off x="2806591" y="1099865"/>
            <a:ext cx="2854396"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800"/>
              <a:buNone/>
              <a:defRPr/>
            </a:lvl1pPr>
            <a:lvl2pPr marL="914400" lvl="1" indent="-228600" algn="l">
              <a:lnSpc>
                <a:spcPct val="100000"/>
              </a:lnSpc>
              <a:spcBef>
                <a:spcPts val="1200"/>
              </a:spcBef>
              <a:spcAft>
                <a:spcPts val="0"/>
              </a:spcAft>
              <a:buClr>
                <a:schemeClr val="dk1"/>
              </a:buClr>
              <a:buSzPts val="1200"/>
              <a:buNone/>
              <a:defRPr b="1"/>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0" name="Google Shape;230;p29"/>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1" name="Google Shape;231;p29"/>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re seul - bandeau droite">
  <p:cSld name="Titre seul - bandeau droite">
    <p:bg>
      <p:bgPr>
        <a:solidFill>
          <a:schemeClr val="accent6"/>
        </a:solidFill>
        <a:effectLst/>
      </p:bgPr>
    </p:bg>
    <p:spTree>
      <p:nvGrpSpPr>
        <p:cNvPr id="1" name="Shape 232"/>
        <p:cNvGrpSpPr/>
        <p:nvPr/>
      </p:nvGrpSpPr>
      <p:grpSpPr>
        <a:xfrm>
          <a:off x="0" y="0"/>
          <a:ext cx="0" cy="0"/>
          <a:chOff x="0" y="0"/>
          <a:chExt cx="0" cy="0"/>
        </a:xfrm>
      </p:grpSpPr>
      <p:sp>
        <p:nvSpPr>
          <p:cNvPr id="233" name="Google Shape;233;p30"/>
          <p:cNvSpPr/>
          <p:nvPr/>
        </p:nvSpPr>
        <p:spPr>
          <a:xfrm>
            <a:off x="2389410" y="0"/>
            <a:ext cx="6935565" cy="685800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34" name="Google Shape;234;p30"/>
          <p:cNvSpPr txBox="1">
            <a:spLocks noGrp="1"/>
          </p:cNvSpPr>
          <p:nvPr>
            <p:ph type="body" idx="1"/>
          </p:nvPr>
        </p:nvSpPr>
        <p:spPr>
          <a:xfrm>
            <a:off x="2806591" y="1099865"/>
            <a:ext cx="3260834"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800"/>
              <a:buNone/>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5" name="Google Shape;235;p30"/>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30"/>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 texte">
  <p:cSld name="Photo + texte">
    <p:spTree>
      <p:nvGrpSpPr>
        <p:cNvPr id="1" name="Shape 237"/>
        <p:cNvGrpSpPr/>
        <p:nvPr/>
      </p:nvGrpSpPr>
      <p:grpSpPr>
        <a:xfrm>
          <a:off x="0" y="0"/>
          <a:ext cx="0" cy="0"/>
          <a:chOff x="0" y="0"/>
          <a:chExt cx="0" cy="0"/>
        </a:xfrm>
      </p:grpSpPr>
      <p:sp>
        <p:nvSpPr>
          <p:cNvPr id="238" name="Google Shape;238;p31"/>
          <p:cNvSpPr>
            <a:spLocks noGrp="1"/>
          </p:cNvSpPr>
          <p:nvPr>
            <p:ph type="pic" idx="2"/>
          </p:nvPr>
        </p:nvSpPr>
        <p:spPr>
          <a:xfrm>
            <a:off x="2392219" y="0"/>
            <a:ext cx="3267291" cy="6858000"/>
          </a:xfrm>
          <a:prstGeom prst="rect">
            <a:avLst/>
          </a:prstGeom>
          <a:noFill/>
          <a:ln>
            <a:noFill/>
          </a:ln>
        </p:spPr>
      </p:sp>
      <p:sp>
        <p:nvSpPr>
          <p:cNvPr id="239" name="Google Shape;239;p31"/>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1"/>
          <p:cNvSpPr txBox="1">
            <a:spLocks noGrp="1"/>
          </p:cNvSpPr>
          <p:nvPr>
            <p:ph type="body" idx="1"/>
          </p:nvPr>
        </p:nvSpPr>
        <p:spPr>
          <a:xfrm>
            <a:off x="6069807" y="1099865"/>
            <a:ext cx="2854396"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1600"/>
              <a:buNone/>
              <a:defRPr>
                <a:solidFill>
                  <a:schemeClr val="dk1"/>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1" name="Google Shape;241;p31"/>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grande + texte">
  <p:cSld name="Photo grande + texte">
    <p:spTree>
      <p:nvGrpSpPr>
        <p:cNvPr id="1" name="Shape 242"/>
        <p:cNvGrpSpPr/>
        <p:nvPr/>
      </p:nvGrpSpPr>
      <p:grpSpPr>
        <a:xfrm>
          <a:off x="0" y="0"/>
          <a:ext cx="0" cy="0"/>
          <a:chOff x="0" y="0"/>
          <a:chExt cx="0" cy="0"/>
        </a:xfrm>
      </p:grpSpPr>
      <p:sp>
        <p:nvSpPr>
          <p:cNvPr id="243" name="Google Shape;243;p32"/>
          <p:cNvSpPr>
            <a:spLocks noGrp="1"/>
          </p:cNvSpPr>
          <p:nvPr>
            <p:ph type="pic" idx="2"/>
          </p:nvPr>
        </p:nvSpPr>
        <p:spPr>
          <a:xfrm>
            <a:off x="2392218" y="0"/>
            <a:ext cx="4899600" cy="6858000"/>
          </a:xfrm>
          <a:prstGeom prst="rect">
            <a:avLst/>
          </a:prstGeom>
          <a:noFill/>
          <a:ln>
            <a:noFill/>
          </a:ln>
        </p:spPr>
      </p:sp>
      <p:sp>
        <p:nvSpPr>
          <p:cNvPr id="244" name="Google Shape;244;p32"/>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32"/>
          <p:cNvSpPr txBox="1">
            <a:spLocks noGrp="1"/>
          </p:cNvSpPr>
          <p:nvPr>
            <p:ph type="body" idx="1"/>
          </p:nvPr>
        </p:nvSpPr>
        <p:spPr>
          <a:xfrm>
            <a:off x="7705818" y="1099865"/>
            <a:ext cx="4072182"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600"/>
              <a:buNone/>
              <a:defRPr>
                <a:solidFill>
                  <a:schemeClr val="accent4"/>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6" name="Google Shape;246;p32"/>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Zone couleur + texte">
  <p:cSld name="Zone couleur + texte">
    <p:spTree>
      <p:nvGrpSpPr>
        <p:cNvPr id="1" name="Shape 247"/>
        <p:cNvGrpSpPr/>
        <p:nvPr/>
      </p:nvGrpSpPr>
      <p:grpSpPr>
        <a:xfrm>
          <a:off x="0" y="0"/>
          <a:ext cx="0" cy="0"/>
          <a:chOff x="0" y="0"/>
          <a:chExt cx="0" cy="0"/>
        </a:xfrm>
      </p:grpSpPr>
      <p:sp>
        <p:nvSpPr>
          <p:cNvPr id="248" name="Google Shape;248;p33"/>
          <p:cNvSpPr/>
          <p:nvPr/>
        </p:nvSpPr>
        <p:spPr>
          <a:xfrm>
            <a:off x="2392219" y="0"/>
            <a:ext cx="3267291" cy="6858000"/>
          </a:xfrm>
          <a:prstGeom prst="rect">
            <a:avLst/>
          </a:prstGeom>
          <a:solidFill>
            <a:schemeClr val="accent4"/>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49" name="Google Shape;249;p33"/>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3"/>
          <p:cNvSpPr txBox="1">
            <a:spLocks noGrp="1"/>
          </p:cNvSpPr>
          <p:nvPr>
            <p:ph type="body" idx="1"/>
          </p:nvPr>
        </p:nvSpPr>
        <p:spPr>
          <a:xfrm>
            <a:off x="9324975" y="538172"/>
            <a:ext cx="2452688"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1600"/>
              <a:buNone/>
              <a:defRPr>
                <a:solidFill>
                  <a:schemeClr val="dk1"/>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51" name="Google Shape;251;p33"/>
          <p:cNvSpPr>
            <a:spLocks noGrp="1"/>
          </p:cNvSpPr>
          <p:nvPr>
            <p:ph type="pic" idx="2"/>
          </p:nvPr>
        </p:nvSpPr>
        <p:spPr>
          <a:xfrm>
            <a:off x="5656912" y="0"/>
            <a:ext cx="3267291" cy="3427200"/>
          </a:xfrm>
          <a:prstGeom prst="rect">
            <a:avLst/>
          </a:prstGeom>
          <a:noFill/>
          <a:ln>
            <a:noFill/>
          </a:ln>
        </p:spPr>
      </p:sp>
      <p:sp>
        <p:nvSpPr>
          <p:cNvPr id="252" name="Google Shape;252;p33"/>
          <p:cNvSpPr>
            <a:spLocks noGrp="1"/>
          </p:cNvSpPr>
          <p:nvPr>
            <p:ph type="pic" idx="3"/>
          </p:nvPr>
        </p:nvSpPr>
        <p:spPr>
          <a:xfrm>
            <a:off x="5656912" y="3430800"/>
            <a:ext cx="3267291" cy="3427200"/>
          </a:xfrm>
          <a:prstGeom prst="rect">
            <a:avLst/>
          </a:prstGeom>
          <a:noFill/>
          <a:ln>
            <a:noFill/>
          </a:ln>
        </p:spPr>
      </p:sp>
      <p:sp>
        <p:nvSpPr>
          <p:cNvPr id="253" name="Google Shape;253;p33"/>
          <p:cNvSpPr txBox="1">
            <a:spLocks noGrp="1"/>
          </p:cNvSpPr>
          <p:nvPr>
            <p:ph type="body" idx="4"/>
          </p:nvPr>
        </p:nvSpPr>
        <p:spPr>
          <a:xfrm>
            <a:off x="2805113" y="1099865"/>
            <a:ext cx="2452688"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1600"/>
              <a:buNone/>
              <a:defRPr b="1">
                <a:solidFill>
                  <a:schemeClr val="lt1"/>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54" name="Google Shape;254;p33"/>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Contact">
  <p:cSld name="Contact">
    <p:spTree>
      <p:nvGrpSpPr>
        <p:cNvPr id="1" name="Shape 255"/>
        <p:cNvGrpSpPr/>
        <p:nvPr/>
      </p:nvGrpSpPr>
      <p:grpSpPr>
        <a:xfrm>
          <a:off x="0" y="0"/>
          <a:ext cx="0" cy="0"/>
          <a:chOff x="0" y="0"/>
          <a:chExt cx="0" cy="0"/>
        </a:xfrm>
      </p:grpSpPr>
      <p:pic>
        <p:nvPicPr>
          <p:cNvPr id="256" name="Google Shape;256;p34"/>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257" name="Google Shape;257;p34"/>
          <p:cNvGrpSpPr/>
          <p:nvPr/>
        </p:nvGrpSpPr>
        <p:grpSpPr>
          <a:xfrm>
            <a:off x="5846706" y="636412"/>
            <a:ext cx="498590" cy="515975"/>
            <a:chOff x="11010900" y="6452339"/>
            <a:chExt cx="222508" cy="230266"/>
          </a:xfrm>
        </p:grpSpPr>
        <p:sp>
          <p:nvSpPr>
            <p:cNvPr id="258" name="Google Shape;258;p34"/>
            <p:cNvSpPr/>
            <p:nvPr/>
          </p:nvSpPr>
          <p:spPr>
            <a:xfrm>
              <a:off x="11010900" y="6517692"/>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59" name="Google Shape;259;p34"/>
            <p:cNvSpPr/>
            <p:nvPr/>
          </p:nvSpPr>
          <p:spPr>
            <a:xfrm>
              <a:off x="11082836" y="6452339"/>
              <a:ext cx="36086"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60" name="Google Shape;260;p34"/>
            <p:cNvSpPr/>
            <p:nvPr/>
          </p:nvSpPr>
          <p:spPr>
            <a:xfrm>
              <a:off x="11010900" y="6452339"/>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261" name="Google Shape;261;p34"/>
            <p:cNvSpPr/>
            <p:nvPr/>
          </p:nvSpPr>
          <p:spPr>
            <a:xfrm>
              <a:off x="11082836" y="6517692"/>
              <a:ext cx="150572" cy="164913"/>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262" name="Google Shape;262;p34">
            <a:hlinkClick r:id="rId3"/>
          </p:cNvPr>
          <p:cNvSpPr txBox="1"/>
          <p:nvPr/>
        </p:nvSpPr>
        <p:spPr>
          <a:xfrm>
            <a:off x="5750553" y="1619464"/>
            <a:ext cx="690894"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www.daher.com</a:t>
            </a:r>
            <a:endParaRPr/>
          </a:p>
        </p:txBody>
      </p:sp>
      <p:sp>
        <p:nvSpPr>
          <p:cNvPr id="263" name="Google Shape;263;p34">
            <a:hlinkClick r:id="rId4"/>
          </p:cNvPr>
          <p:cNvSpPr txBox="1"/>
          <p:nvPr/>
        </p:nvSpPr>
        <p:spPr>
          <a:xfrm>
            <a:off x="5723302" y="2570220"/>
            <a:ext cx="745397"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@DAHER_official</a:t>
            </a:r>
            <a:endParaRPr/>
          </a:p>
        </p:txBody>
      </p:sp>
      <p:sp>
        <p:nvSpPr>
          <p:cNvPr id="264" name="Google Shape;264;p34">
            <a:hlinkClick r:id="rId5"/>
          </p:cNvPr>
          <p:cNvSpPr txBox="1"/>
          <p:nvPr/>
        </p:nvSpPr>
        <p:spPr>
          <a:xfrm>
            <a:off x="5815475" y="3457140"/>
            <a:ext cx="561051"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DaherOfficial</a:t>
            </a:r>
            <a:endParaRPr/>
          </a:p>
        </p:txBody>
      </p:sp>
      <p:sp>
        <p:nvSpPr>
          <p:cNvPr id="265" name="Google Shape;265;p34">
            <a:hlinkClick r:id="rId6"/>
          </p:cNvPr>
          <p:cNvSpPr txBox="1"/>
          <p:nvPr/>
        </p:nvSpPr>
        <p:spPr>
          <a:xfrm>
            <a:off x="5969363" y="4344060"/>
            <a:ext cx="253274"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a:t>
            </a:r>
            <a:endParaRPr/>
          </a:p>
        </p:txBody>
      </p:sp>
      <p:sp>
        <p:nvSpPr>
          <p:cNvPr id="266" name="Google Shape;266;p34">
            <a:hlinkClick r:id="rId7"/>
          </p:cNvPr>
          <p:cNvSpPr txBox="1"/>
          <p:nvPr/>
        </p:nvSpPr>
        <p:spPr>
          <a:xfrm>
            <a:off x="5798643" y="5230979"/>
            <a:ext cx="594715"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Daher_official</a:t>
            </a:r>
            <a:endParaRPr/>
          </a:p>
        </p:txBody>
      </p:sp>
      <p:sp>
        <p:nvSpPr>
          <p:cNvPr id="267" name="Google Shape;267;p34"/>
          <p:cNvSpPr txBox="1"/>
          <p:nvPr/>
        </p:nvSpPr>
        <p:spPr>
          <a:xfrm>
            <a:off x="4787950" y="6396362"/>
            <a:ext cx="2616101" cy="1692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100" b="1" cap="none">
                <a:solidFill>
                  <a:schemeClr val="lt1"/>
                </a:solidFill>
                <a:latin typeface="Arial"/>
                <a:ea typeface="Arial"/>
                <a:cs typeface="Arial"/>
                <a:sym typeface="Arial"/>
              </a:rPr>
              <a:t>SHAPING INDUSTRIAL INTELLIGENCE</a:t>
            </a:r>
            <a:endParaRPr/>
          </a:p>
        </p:txBody>
      </p:sp>
      <p:sp>
        <p:nvSpPr>
          <p:cNvPr id="268" name="Google Shape;268;p34">
            <a:hlinkClick r:id="rId4"/>
          </p:cNvPr>
          <p:cNvSpPr/>
          <p:nvPr/>
        </p:nvSpPr>
        <p:spPr>
          <a:xfrm>
            <a:off x="5969363" y="2271058"/>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9" name="Google Shape;269;p34">
            <a:hlinkClick r:id="rId4"/>
          </p:cNvPr>
          <p:cNvSpPr/>
          <p:nvPr/>
        </p:nvSpPr>
        <p:spPr>
          <a:xfrm>
            <a:off x="6034292" y="2323772"/>
            <a:ext cx="140786" cy="129215"/>
          </a:xfrm>
          <a:custGeom>
            <a:avLst/>
            <a:gdLst/>
            <a:ahLst/>
            <a:cxnLst/>
            <a:rect l="l" t="t" r="r" b="b"/>
            <a:pathLst>
              <a:path w="1171" h="1080" extrusionOk="0">
                <a:moveTo>
                  <a:pt x="1070" y="339"/>
                </a:moveTo>
                <a:cubicBezTo>
                  <a:pt x="1061" y="759"/>
                  <a:pt x="796" y="1052"/>
                  <a:pt x="393" y="1070"/>
                </a:cubicBezTo>
                <a:cubicBezTo>
                  <a:pt x="228" y="1080"/>
                  <a:pt x="110" y="1025"/>
                  <a:pt x="0" y="961"/>
                </a:cubicBezTo>
                <a:cubicBezTo>
                  <a:pt x="119" y="979"/>
                  <a:pt x="275" y="933"/>
                  <a:pt x="357" y="860"/>
                </a:cubicBezTo>
                <a:cubicBezTo>
                  <a:pt x="238" y="851"/>
                  <a:pt x="165" y="787"/>
                  <a:pt x="128" y="686"/>
                </a:cubicBezTo>
                <a:cubicBezTo>
                  <a:pt x="165" y="695"/>
                  <a:pt x="201" y="686"/>
                  <a:pt x="228" y="686"/>
                </a:cubicBezTo>
                <a:cubicBezTo>
                  <a:pt x="119" y="649"/>
                  <a:pt x="46" y="586"/>
                  <a:pt x="36" y="439"/>
                </a:cubicBezTo>
                <a:cubicBezTo>
                  <a:pt x="64" y="457"/>
                  <a:pt x="100" y="467"/>
                  <a:pt x="137" y="467"/>
                </a:cubicBezTo>
                <a:cubicBezTo>
                  <a:pt x="55" y="421"/>
                  <a:pt x="0" y="247"/>
                  <a:pt x="64" y="137"/>
                </a:cubicBezTo>
                <a:cubicBezTo>
                  <a:pt x="183" y="265"/>
                  <a:pt x="329" y="375"/>
                  <a:pt x="567" y="393"/>
                </a:cubicBezTo>
                <a:cubicBezTo>
                  <a:pt x="503" y="137"/>
                  <a:pt x="851" y="0"/>
                  <a:pt x="988" y="174"/>
                </a:cubicBezTo>
                <a:cubicBezTo>
                  <a:pt x="1052" y="165"/>
                  <a:pt x="1098" y="137"/>
                  <a:pt x="1143" y="119"/>
                </a:cubicBezTo>
                <a:cubicBezTo>
                  <a:pt x="1125" y="183"/>
                  <a:pt x="1088" y="220"/>
                  <a:pt x="1043" y="256"/>
                </a:cubicBezTo>
                <a:cubicBezTo>
                  <a:pt x="1088" y="247"/>
                  <a:pt x="1134" y="238"/>
                  <a:pt x="1171" y="220"/>
                </a:cubicBezTo>
                <a:cubicBezTo>
                  <a:pt x="1162" y="265"/>
                  <a:pt x="1116" y="302"/>
                  <a:pt x="1070" y="339"/>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34">
            <a:hlinkClick r:id="rId7"/>
          </p:cNvPr>
          <p:cNvSpPr/>
          <p:nvPr/>
        </p:nvSpPr>
        <p:spPr>
          <a:xfrm>
            <a:off x="5969363" y="4926556"/>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34">
            <a:hlinkClick r:id="rId7"/>
          </p:cNvPr>
          <p:cNvSpPr/>
          <p:nvPr/>
        </p:nvSpPr>
        <p:spPr>
          <a:xfrm>
            <a:off x="6030434" y="4976056"/>
            <a:ext cx="147857" cy="145929"/>
          </a:xfrm>
          <a:custGeom>
            <a:avLst/>
            <a:gdLst/>
            <a:ahLst/>
            <a:cxnLst/>
            <a:rect l="l" t="t" r="r" b="b"/>
            <a:pathLst>
              <a:path w="1232" h="1218" extrusionOk="0">
                <a:moveTo>
                  <a:pt x="617" y="1110"/>
                </a:moveTo>
                <a:cubicBezTo>
                  <a:pt x="677" y="1110"/>
                  <a:pt x="737" y="1110"/>
                  <a:pt x="797" y="1109"/>
                </a:cubicBezTo>
                <a:cubicBezTo>
                  <a:pt x="828" y="1109"/>
                  <a:pt x="858" y="1107"/>
                  <a:pt x="888" y="1105"/>
                </a:cubicBezTo>
                <a:cubicBezTo>
                  <a:pt x="1028" y="1097"/>
                  <a:pt x="1115" y="1015"/>
                  <a:pt x="1118" y="875"/>
                </a:cubicBezTo>
                <a:cubicBezTo>
                  <a:pt x="1123" y="698"/>
                  <a:pt x="1123" y="520"/>
                  <a:pt x="1118" y="343"/>
                </a:cubicBezTo>
                <a:cubicBezTo>
                  <a:pt x="1115" y="203"/>
                  <a:pt x="1028" y="117"/>
                  <a:pt x="888" y="114"/>
                </a:cubicBezTo>
                <a:cubicBezTo>
                  <a:pt x="707" y="110"/>
                  <a:pt x="527" y="110"/>
                  <a:pt x="346" y="114"/>
                </a:cubicBezTo>
                <a:cubicBezTo>
                  <a:pt x="206" y="117"/>
                  <a:pt x="120" y="203"/>
                  <a:pt x="116" y="343"/>
                </a:cubicBezTo>
                <a:cubicBezTo>
                  <a:pt x="112" y="521"/>
                  <a:pt x="112" y="698"/>
                  <a:pt x="116" y="875"/>
                </a:cubicBezTo>
                <a:cubicBezTo>
                  <a:pt x="120" y="1015"/>
                  <a:pt x="207" y="1099"/>
                  <a:pt x="346" y="1104"/>
                </a:cubicBezTo>
                <a:cubicBezTo>
                  <a:pt x="436" y="1108"/>
                  <a:pt x="617" y="1108"/>
                  <a:pt x="617" y="1110"/>
                </a:cubicBezTo>
                <a:moveTo>
                  <a:pt x="0" y="372"/>
                </a:moveTo>
                <a:cubicBezTo>
                  <a:pt x="4" y="343"/>
                  <a:pt x="7" y="314"/>
                  <a:pt x="12" y="285"/>
                </a:cubicBezTo>
                <a:cubicBezTo>
                  <a:pt x="41" y="123"/>
                  <a:pt x="156" y="13"/>
                  <a:pt x="320" y="7"/>
                </a:cubicBezTo>
                <a:cubicBezTo>
                  <a:pt x="518" y="1"/>
                  <a:pt x="716" y="0"/>
                  <a:pt x="913" y="7"/>
                </a:cubicBezTo>
                <a:cubicBezTo>
                  <a:pt x="1092" y="14"/>
                  <a:pt x="1221" y="146"/>
                  <a:pt x="1227" y="325"/>
                </a:cubicBezTo>
                <a:cubicBezTo>
                  <a:pt x="1232" y="514"/>
                  <a:pt x="1232" y="704"/>
                  <a:pt x="1227" y="894"/>
                </a:cubicBezTo>
                <a:cubicBezTo>
                  <a:pt x="1221" y="1072"/>
                  <a:pt x="1092" y="1205"/>
                  <a:pt x="913" y="1211"/>
                </a:cubicBezTo>
                <a:cubicBezTo>
                  <a:pt x="716" y="1218"/>
                  <a:pt x="518" y="1218"/>
                  <a:pt x="320" y="1211"/>
                </a:cubicBezTo>
                <a:cubicBezTo>
                  <a:pt x="142" y="1204"/>
                  <a:pt x="18" y="1072"/>
                  <a:pt x="6" y="893"/>
                </a:cubicBezTo>
                <a:cubicBezTo>
                  <a:pt x="5" y="877"/>
                  <a:pt x="2" y="862"/>
                  <a:pt x="0" y="847"/>
                </a:cubicBezTo>
                <a:lnTo>
                  <a:pt x="0" y="372"/>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Google Shape;272;p34">
            <a:hlinkClick r:id="rId7"/>
          </p:cNvPr>
          <p:cNvSpPr/>
          <p:nvPr/>
        </p:nvSpPr>
        <p:spPr>
          <a:xfrm>
            <a:off x="6066435" y="5011413"/>
            <a:ext cx="76500" cy="75215"/>
          </a:xfrm>
          <a:custGeom>
            <a:avLst/>
            <a:gdLst/>
            <a:ahLst/>
            <a:cxnLst/>
            <a:rect l="l" t="t" r="r" b="b"/>
            <a:pathLst>
              <a:path w="636" h="626" extrusionOk="0">
                <a:moveTo>
                  <a:pt x="524" y="313"/>
                </a:moveTo>
                <a:cubicBezTo>
                  <a:pt x="523" y="200"/>
                  <a:pt x="432" y="109"/>
                  <a:pt x="318" y="109"/>
                </a:cubicBezTo>
                <a:cubicBezTo>
                  <a:pt x="204" y="109"/>
                  <a:pt x="113" y="200"/>
                  <a:pt x="113" y="313"/>
                </a:cubicBezTo>
                <a:cubicBezTo>
                  <a:pt x="113" y="426"/>
                  <a:pt x="205" y="517"/>
                  <a:pt x="318" y="517"/>
                </a:cubicBezTo>
                <a:cubicBezTo>
                  <a:pt x="432" y="517"/>
                  <a:pt x="524" y="426"/>
                  <a:pt x="524" y="313"/>
                </a:cubicBezTo>
                <a:moveTo>
                  <a:pt x="320" y="626"/>
                </a:moveTo>
                <a:cubicBezTo>
                  <a:pt x="144" y="626"/>
                  <a:pt x="2" y="487"/>
                  <a:pt x="1" y="315"/>
                </a:cubicBezTo>
                <a:cubicBezTo>
                  <a:pt x="0" y="142"/>
                  <a:pt x="142" y="1"/>
                  <a:pt x="317" y="1"/>
                </a:cubicBezTo>
                <a:cubicBezTo>
                  <a:pt x="492" y="0"/>
                  <a:pt x="634" y="139"/>
                  <a:pt x="635" y="312"/>
                </a:cubicBezTo>
                <a:cubicBezTo>
                  <a:pt x="636" y="484"/>
                  <a:pt x="494" y="625"/>
                  <a:pt x="320" y="626"/>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Google Shape;273;p34">
            <a:hlinkClick r:id="rId7"/>
          </p:cNvPr>
          <p:cNvSpPr/>
          <p:nvPr/>
        </p:nvSpPr>
        <p:spPr>
          <a:xfrm>
            <a:off x="6135863" y="5001128"/>
            <a:ext cx="17357" cy="18000"/>
          </a:xfrm>
          <a:custGeom>
            <a:avLst/>
            <a:gdLst/>
            <a:ahLst/>
            <a:cxnLst/>
            <a:rect l="l" t="t" r="r" b="b"/>
            <a:pathLst>
              <a:path w="146" h="147" extrusionOk="0">
                <a:moveTo>
                  <a:pt x="0" y="74"/>
                </a:moveTo>
                <a:cubicBezTo>
                  <a:pt x="0" y="33"/>
                  <a:pt x="32" y="0"/>
                  <a:pt x="72" y="0"/>
                </a:cubicBezTo>
                <a:cubicBezTo>
                  <a:pt x="112" y="0"/>
                  <a:pt x="145" y="33"/>
                  <a:pt x="146" y="73"/>
                </a:cubicBezTo>
                <a:cubicBezTo>
                  <a:pt x="146" y="113"/>
                  <a:pt x="113" y="146"/>
                  <a:pt x="73" y="146"/>
                </a:cubicBezTo>
                <a:cubicBezTo>
                  <a:pt x="33" y="147"/>
                  <a:pt x="0" y="114"/>
                  <a:pt x="0" y="74"/>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Google Shape;274;p34">
            <a:hlinkClick r:id="rId5"/>
          </p:cNvPr>
          <p:cNvSpPr/>
          <p:nvPr/>
        </p:nvSpPr>
        <p:spPr>
          <a:xfrm>
            <a:off x="5969363" y="3156439"/>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5" name="Google Shape;275;p34">
            <a:hlinkClick r:id="rId5"/>
          </p:cNvPr>
          <p:cNvSpPr/>
          <p:nvPr/>
        </p:nvSpPr>
        <p:spPr>
          <a:xfrm>
            <a:off x="6070934" y="3199510"/>
            <a:ext cx="104786" cy="201857"/>
          </a:xfrm>
          <a:custGeom>
            <a:avLst/>
            <a:gdLst/>
            <a:ahLst/>
            <a:cxnLst/>
            <a:rect l="l" t="t" r="r" b="b"/>
            <a:pathLst>
              <a:path w="876" h="1680" extrusionOk="0">
                <a:moveTo>
                  <a:pt x="801" y="954"/>
                </a:moveTo>
                <a:cubicBezTo>
                  <a:pt x="824" y="954"/>
                  <a:pt x="843" y="937"/>
                  <a:pt x="845" y="915"/>
                </a:cubicBezTo>
                <a:cubicBezTo>
                  <a:pt x="873" y="681"/>
                  <a:pt x="873" y="681"/>
                  <a:pt x="873" y="681"/>
                </a:cubicBezTo>
                <a:cubicBezTo>
                  <a:pt x="876" y="655"/>
                  <a:pt x="855" y="631"/>
                  <a:pt x="829" y="631"/>
                </a:cubicBezTo>
                <a:cubicBezTo>
                  <a:pt x="549" y="631"/>
                  <a:pt x="549" y="631"/>
                  <a:pt x="549" y="631"/>
                </a:cubicBezTo>
                <a:cubicBezTo>
                  <a:pt x="549" y="436"/>
                  <a:pt x="549" y="436"/>
                  <a:pt x="549" y="436"/>
                </a:cubicBezTo>
                <a:cubicBezTo>
                  <a:pt x="549" y="347"/>
                  <a:pt x="574" y="286"/>
                  <a:pt x="701" y="286"/>
                </a:cubicBezTo>
                <a:cubicBezTo>
                  <a:pt x="819" y="286"/>
                  <a:pt x="819" y="286"/>
                  <a:pt x="819" y="286"/>
                </a:cubicBezTo>
                <a:cubicBezTo>
                  <a:pt x="843" y="286"/>
                  <a:pt x="863" y="266"/>
                  <a:pt x="863" y="242"/>
                </a:cubicBezTo>
                <a:cubicBezTo>
                  <a:pt x="863" y="45"/>
                  <a:pt x="863" y="45"/>
                  <a:pt x="863" y="45"/>
                </a:cubicBezTo>
                <a:cubicBezTo>
                  <a:pt x="863" y="20"/>
                  <a:pt x="843" y="0"/>
                  <a:pt x="819" y="0"/>
                </a:cubicBezTo>
                <a:cubicBezTo>
                  <a:pt x="627" y="0"/>
                  <a:pt x="627" y="0"/>
                  <a:pt x="627" y="0"/>
                </a:cubicBezTo>
                <a:cubicBezTo>
                  <a:pt x="393" y="0"/>
                  <a:pt x="233" y="143"/>
                  <a:pt x="233" y="405"/>
                </a:cubicBezTo>
                <a:cubicBezTo>
                  <a:pt x="233" y="631"/>
                  <a:pt x="233" y="631"/>
                  <a:pt x="233" y="631"/>
                </a:cubicBezTo>
                <a:cubicBezTo>
                  <a:pt x="45" y="631"/>
                  <a:pt x="45" y="631"/>
                  <a:pt x="45" y="631"/>
                </a:cubicBezTo>
                <a:cubicBezTo>
                  <a:pt x="20" y="631"/>
                  <a:pt x="0" y="651"/>
                  <a:pt x="0" y="676"/>
                </a:cubicBezTo>
                <a:cubicBezTo>
                  <a:pt x="1" y="910"/>
                  <a:pt x="1" y="910"/>
                  <a:pt x="1" y="910"/>
                </a:cubicBezTo>
                <a:cubicBezTo>
                  <a:pt x="1" y="934"/>
                  <a:pt x="21" y="954"/>
                  <a:pt x="45" y="954"/>
                </a:cubicBezTo>
                <a:cubicBezTo>
                  <a:pt x="234" y="954"/>
                  <a:pt x="234" y="954"/>
                  <a:pt x="234" y="954"/>
                </a:cubicBezTo>
                <a:cubicBezTo>
                  <a:pt x="233" y="1680"/>
                  <a:pt x="233" y="1680"/>
                  <a:pt x="233" y="1680"/>
                </a:cubicBezTo>
                <a:cubicBezTo>
                  <a:pt x="549" y="1680"/>
                  <a:pt x="549" y="1680"/>
                  <a:pt x="549" y="1680"/>
                </a:cubicBezTo>
                <a:cubicBezTo>
                  <a:pt x="550" y="954"/>
                  <a:pt x="550" y="954"/>
                  <a:pt x="550" y="954"/>
                </a:cubicBezTo>
                <a:lnTo>
                  <a:pt x="801" y="954"/>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6" name="Google Shape;276;p34">
            <a:hlinkClick r:id="rId6"/>
          </p:cNvPr>
          <p:cNvSpPr/>
          <p:nvPr/>
        </p:nvSpPr>
        <p:spPr>
          <a:xfrm>
            <a:off x="5969363" y="4041820"/>
            <a:ext cx="270000" cy="24428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Google Shape;277;p34">
            <a:hlinkClick r:id="rId6"/>
          </p:cNvPr>
          <p:cNvSpPr/>
          <p:nvPr/>
        </p:nvSpPr>
        <p:spPr>
          <a:xfrm>
            <a:off x="6029792" y="4089391"/>
            <a:ext cx="36000" cy="149142"/>
          </a:xfrm>
          <a:custGeom>
            <a:avLst/>
            <a:gdLst/>
            <a:ahLst/>
            <a:cxnLst/>
            <a:rect l="l" t="t" r="r" b="b"/>
            <a:pathLst>
              <a:path w="301" h="1248" extrusionOk="0">
                <a:moveTo>
                  <a:pt x="150" y="0"/>
                </a:moveTo>
                <a:cubicBezTo>
                  <a:pt x="233" y="0"/>
                  <a:pt x="301" y="67"/>
                  <a:pt x="301" y="150"/>
                </a:cubicBezTo>
                <a:cubicBezTo>
                  <a:pt x="301" y="233"/>
                  <a:pt x="233" y="301"/>
                  <a:pt x="150" y="301"/>
                </a:cubicBezTo>
                <a:cubicBezTo>
                  <a:pt x="67" y="301"/>
                  <a:pt x="0" y="233"/>
                  <a:pt x="0" y="150"/>
                </a:cubicBezTo>
                <a:cubicBezTo>
                  <a:pt x="0" y="67"/>
                  <a:pt x="67" y="0"/>
                  <a:pt x="150" y="0"/>
                </a:cubicBezTo>
                <a:moveTo>
                  <a:pt x="21" y="415"/>
                </a:moveTo>
                <a:cubicBezTo>
                  <a:pt x="280" y="415"/>
                  <a:pt x="280" y="415"/>
                  <a:pt x="280" y="415"/>
                </a:cubicBezTo>
                <a:cubicBezTo>
                  <a:pt x="280" y="1248"/>
                  <a:pt x="280" y="1248"/>
                  <a:pt x="280" y="1248"/>
                </a:cubicBezTo>
                <a:cubicBezTo>
                  <a:pt x="21" y="1248"/>
                  <a:pt x="21" y="1248"/>
                  <a:pt x="21" y="1248"/>
                </a:cubicBezTo>
                <a:lnTo>
                  <a:pt x="21" y="415"/>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8" name="Google Shape;278;p34">
            <a:hlinkClick r:id="rId6"/>
          </p:cNvPr>
          <p:cNvSpPr/>
          <p:nvPr/>
        </p:nvSpPr>
        <p:spPr>
          <a:xfrm>
            <a:off x="6082506" y="4136320"/>
            <a:ext cx="97072" cy="102214"/>
          </a:xfrm>
          <a:custGeom>
            <a:avLst/>
            <a:gdLst/>
            <a:ahLst/>
            <a:cxnLst/>
            <a:rect l="l" t="t" r="r" b="b"/>
            <a:pathLst>
              <a:path w="808" h="854" extrusionOk="0">
                <a:moveTo>
                  <a:pt x="0" y="21"/>
                </a:moveTo>
                <a:cubicBezTo>
                  <a:pt x="248" y="21"/>
                  <a:pt x="248" y="21"/>
                  <a:pt x="248" y="21"/>
                </a:cubicBezTo>
                <a:cubicBezTo>
                  <a:pt x="248" y="135"/>
                  <a:pt x="248" y="135"/>
                  <a:pt x="248" y="135"/>
                </a:cubicBezTo>
                <a:cubicBezTo>
                  <a:pt x="252" y="135"/>
                  <a:pt x="252" y="135"/>
                  <a:pt x="252" y="135"/>
                </a:cubicBezTo>
                <a:cubicBezTo>
                  <a:pt x="286" y="69"/>
                  <a:pt x="371" y="0"/>
                  <a:pt x="497" y="0"/>
                </a:cubicBezTo>
                <a:cubicBezTo>
                  <a:pt x="759" y="0"/>
                  <a:pt x="808" y="173"/>
                  <a:pt x="808" y="397"/>
                </a:cubicBezTo>
                <a:cubicBezTo>
                  <a:pt x="808" y="854"/>
                  <a:pt x="808" y="854"/>
                  <a:pt x="808" y="854"/>
                </a:cubicBezTo>
                <a:cubicBezTo>
                  <a:pt x="548" y="854"/>
                  <a:pt x="548" y="854"/>
                  <a:pt x="548" y="854"/>
                </a:cubicBezTo>
                <a:cubicBezTo>
                  <a:pt x="548" y="449"/>
                  <a:pt x="548" y="449"/>
                  <a:pt x="548" y="449"/>
                </a:cubicBezTo>
                <a:cubicBezTo>
                  <a:pt x="548" y="352"/>
                  <a:pt x="547" y="228"/>
                  <a:pt x="414" y="228"/>
                </a:cubicBezTo>
                <a:cubicBezTo>
                  <a:pt x="279" y="228"/>
                  <a:pt x="258" y="333"/>
                  <a:pt x="258" y="442"/>
                </a:cubicBezTo>
                <a:cubicBezTo>
                  <a:pt x="258" y="854"/>
                  <a:pt x="258" y="854"/>
                  <a:pt x="258" y="854"/>
                </a:cubicBezTo>
                <a:cubicBezTo>
                  <a:pt x="0" y="854"/>
                  <a:pt x="0" y="854"/>
                  <a:pt x="0" y="854"/>
                </a:cubicBezTo>
                <a:lnTo>
                  <a:pt x="0" y="21"/>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Repères colonnes">
  <p:cSld name="Repères colonnes">
    <p:spTree>
      <p:nvGrpSpPr>
        <p:cNvPr id="1" name="Shape 279"/>
        <p:cNvGrpSpPr/>
        <p:nvPr/>
      </p:nvGrpSpPr>
      <p:grpSpPr>
        <a:xfrm>
          <a:off x="0" y="0"/>
          <a:ext cx="0" cy="0"/>
          <a:chOff x="0" y="0"/>
          <a:chExt cx="0" cy="0"/>
        </a:xfrm>
      </p:grpSpPr>
      <p:sp>
        <p:nvSpPr>
          <p:cNvPr id="280" name="Google Shape;280;p35"/>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35"/>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82" name="Google Shape;282;p35"/>
          <p:cNvGrpSpPr/>
          <p:nvPr/>
        </p:nvGrpSpPr>
        <p:grpSpPr>
          <a:xfrm>
            <a:off x="2392218" y="3200399"/>
            <a:ext cx="9799782" cy="2460243"/>
            <a:chOff x="2392218" y="3200399"/>
            <a:chExt cx="9799782" cy="2460243"/>
          </a:xfrm>
        </p:grpSpPr>
        <p:sp>
          <p:nvSpPr>
            <p:cNvPr id="283" name="Google Shape;283;p35"/>
            <p:cNvSpPr/>
            <p:nvPr/>
          </p:nvSpPr>
          <p:spPr>
            <a:xfrm>
              <a:off x="2805113" y="3884696"/>
              <a:ext cx="2854396"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84" name="Google Shape;284;p35"/>
            <p:cNvSpPr/>
            <p:nvPr/>
          </p:nvSpPr>
          <p:spPr>
            <a:xfrm>
              <a:off x="2392218" y="4521642"/>
              <a:ext cx="9799782"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85" name="Google Shape;285;p35"/>
            <p:cNvSpPr/>
            <p:nvPr/>
          </p:nvSpPr>
          <p:spPr>
            <a:xfrm>
              <a:off x="11778000"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86" name="Google Shape;286;p35"/>
            <p:cNvSpPr/>
            <p:nvPr/>
          </p:nvSpPr>
          <p:spPr>
            <a:xfrm>
              <a:off x="2392591"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87" name="Google Shape;287;p35"/>
            <p:cNvSpPr/>
            <p:nvPr/>
          </p:nvSpPr>
          <p:spPr>
            <a:xfrm>
              <a:off x="8923338"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88" name="Google Shape;288;p35"/>
            <p:cNvSpPr/>
            <p:nvPr/>
          </p:nvSpPr>
          <p:spPr>
            <a:xfrm>
              <a:off x="6068942" y="3884696"/>
              <a:ext cx="2854396"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89" name="Google Shape;289;p35"/>
            <p:cNvSpPr/>
            <p:nvPr/>
          </p:nvSpPr>
          <p:spPr>
            <a:xfrm>
              <a:off x="9332771" y="3884696"/>
              <a:ext cx="2445229"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90" name="Google Shape;290;p35"/>
            <p:cNvSpPr/>
            <p:nvPr/>
          </p:nvSpPr>
          <p:spPr>
            <a:xfrm>
              <a:off x="5654942"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91" name="Google Shape;291;p35"/>
            <p:cNvSpPr/>
            <p:nvPr/>
          </p:nvSpPr>
          <p:spPr>
            <a:xfrm>
              <a:off x="2392218" y="5156642"/>
              <a:ext cx="48996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92" name="Google Shape;292;p35"/>
            <p:cNvSpPr/>
            <p:nvPr/>
          </p:nvSpPr>
          <p:spPr>
            <a:xfrm>
              <a:off x="7292400" y="5156642"/>
              <a:ext cx="4899600" cy="504000"/>
            </a:xfrm>
            <a:prstGeom prst="rect">
              <a:avLst/>
            </a:prstGeom>
            <a:solidFill>
              <a:srgbClr val="C4E0EA">
                <a:alpha val="35686"/>
              </a:srgb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ouverture">
  <p:cSld name="Couverture">
    <p:spTree>
      <p:nvGrpSpPr>
        <p:cNvPr id="1" name="Shape 308"/>
        <p:cNvGrpSpPr/>
        <p:nvPr/>
      </p:nvGrpSpPr>
      <p:grpSpPr>
        <a:xfrm>
          <a:off x="0" y="0"/>
          <a:ext cx="0" cy="0"/>
          <a:chOff x="0" y="0"/>
          <a:chExt cx="0" cy="0"/>
        </a:xfrm>
      </p:grpSpPr>
      <p:pic>
        <p:nvPicPr>
          <p:cNvPr id="309" name="Google Shape;309;p47"/>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310" name="Google Shape;310;p47"/>
          <p:cNvGrpSpPr/>
          <p:nvPr/>
        </p:nvGrpSpPr>
        <p:grpSpPr>
          <a:xfrm>
            <a:off x="5644753" y="6025070"/>
            <a:ext cx="902494" cy="230266"/>
            <a:chOff x="6037394" y="5374183"/>
            <a:chExt cx="1376233" cy="351138"/>
          </a:xfrm>
        </p:grpSpPr>
        <p:sp>
          <p:nvSpPr>
            <p:cNvPr id="311" name="Google Shape;311;p47"/>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12" name="Google Shape;312;p47"/>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13" name="Google Shape;313;p47"/>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14" name="Google Shape;314;p47"/>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15" name="Google Shape;315;p47"/>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16" name="Google Shape;316;p47"/>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17" name="Google Shape;317;p47"/>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18" name="Google Shape;318;p47"/>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319" name="Google Shape;319;p47"/>
          <p:cNvSpPr txBox="1">
            <a:spLocks noGrp="1"/>
          </p:cNvSpPr>
          <p:nvPr>
            <p:ph type="title"/>
          </p:nvPr>
        </p:nvSpPr>
        <p:spPr>
          <a:xfrm>
            <a:off x="413400" y="1161731"/>
            <a:ext cx="11365200" cy="430887"/>
          </a:xfrm>
          <a:prstGeom prst="rect">
            <a:avLst/>
          </a:prstGeom>
          <a:noFill/>
          <a:ln>
            <a:noFill/>
          </a:ln>
        </p:spPr>
        <p:txBody>
          <a:bodyPr spcFirstLastPara="1" wrap="square" lIns="0" tIns="0" rIns="0" bIns="0" anchor="t" anchorCtr="0">
            <a:normAutofit/>
          </a:bodyPr>
          <a:lstStyle>
            <a:lvl1pPr lvl="0" algn="ctr">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0" name="Google Shape;320;p47"/>
          <p:cNvSpPr txBox="1">
            <a:spLocks noGrp="1"/>
          </p:cNvSpPr>
          <p:nvPr>
            <p:ph type="body" idx="1"/>
          </p:nvPr>
        </p:nvSpPr>
        <p:spPr>
          <a:xfrm>
            <a:off x="413400" y="1585791"/>
            <a:ext cx="113652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2000"/>
              <a:buNone/>
              <a:defRPr sz="2000" cap="none">
                <a:solidFill>
                  <a:schemeClr val="lt1"/>
                </a:solidFill>
              </a:defRPr>
            </a:lvl1pPr>
            <a:lvl2pPr marL="914400" lvl="1" indent="-228600" algn="l">
              <a:lnSpc>
                <a:spcPct val="100000"/>
              </a:lnSpc>
              <a:spcBef>
                <a:spcPts val="0"/>
              </a:spcBef>
              <a:spcAft>
                <a:spcPts val="0"/>
              </a:spcAft>
              <a:buClr>
                <a:schemeClr val="lt1"/>
              </a:buClr>
              <a:buSzPts val="1000"/>
              <a:buNone/>
              <a:defRPr sz="1000" cap="none">
                <a:solidFill>
                  <a:schemeClr val="lt1"/>
                </a:solidFill>
              </a:defRPr>
            </a:lvl2pPr>
            <a:lvl3pPr marL="1371600" lvl="2" indent="-292100" algn="l">
              <a:lnSpc>
                <a:spcPct val="100000"/>
              </a:lnSpc>
              <a:spcBef>
                <a:spcPts val="0"/>
              </a:spcBef>
              <a:spcAft>
                <a:spcPts val="0"/>
              </a:spcAft>
              <a:buSzPts val="1000"/>
              <a:buChar char="◼"/>
              <a:defRPr sz="1000" cap="none">
                <a:solidFill>
                  <a:schemeClr val="lt1"/>
                </a:solidFill>
              </a:defRPr>
            </a:lvl3pPr>
            <a:lvl4pPr marL="1828800" lvl="3" indent="-228600" algn="l">
              <a:lnSpc>
                <a:spcPct val="100000"/>
              </a:lnSpc>
              <a:spcBef>
                <a:spcPts val="0"/>
              </a:spcBef>
              <a:spcAft>
                <a:spcPts val="0"/>
              </a:spcAft>
              <a:buClr>
                <a:schemeClr val="lt1"/>
              </a:buClr>
              <a:buSzPts val="700"/>
              <a:buNone/>
              <a:defRPr sz="700" cap="none">
                <a:solidFill>
                  <a:schemeClr val="lt1"/>
                </a:solidFill>
              </a:defRPr>
            </a:lvl4pPr>
            <a:lvl5pPr marL="2286000" lvl="4" indent="-273050" algn="l">
              <a:lnSpc>
                <a:spcPct val="100000"/>
              </a:lnSpc>
              <a:spcBef>
                <a:spcPts val="0"/>
              </a:spcBef>
              <a:spcAft>
                <a:spcPts val="0"/>
              </a:spcAft>
              <a:buClr>
                <a:schemeClr val="lt1"/>
              </a:buClr>
              <a:buSzPts val="700"/>
              <a:buChar char="–"/>
              <a:defRPr sz="700" cap="none">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1" name="Google Shape;321;p47"/>
          <p:cNvSpPr/>
          <p:nvPr/>
        </p:nvSpPr>
        <p:spPr>
          <a:xfrm>
            <a:off x="6048650" y="68103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22" name="Google Shape;322;p47"/>
          <p:cNvSpPr/>
          <p:nvPr/>
        </p:nvSpPr>
        <p:spPr>
          <a:xfrm>
            <a:off x="6048650" y="850107"/>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23" name="Google Shape;323;p47"/>
          <p:cNvSpPr/>
          <p:nvPr/>
        </p:nvSpPr>
        <p:spPr>
          <a:xfrm>
            <a:off x="6048650" y="208597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1_Couverture">
  <p:cSld name="1_Couverture">
    <p:spTree>
      <p:nvGrpSpPr>
        <p:cNvPr id="1" name="Shape 324"/>
        <p:cNvGrpSpPr/>
        <p:nvPr/>
      </p:nvGrpSpPr>
      <p:grpSpPr>
        <a:xfrm>
          <a:off x="0" y="0"/>
          <a:ext cx="0" cy="0"/>
          <a:chOff x="0" y="0"/>
          <a:chExt cx="0" cy="0"/>
        </a:xfrm>
      </p:grpSpPr>
      <p:pic>
        <p:nvPicPr>
          <p:cNvPr id="325" name="Google Shape;325;p48"/>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326" name="Google Shape;326;p48"/>
          <p:cNvGrpSpPr/>
          <p:nvPr/>
        </p:nvGrpSpPr>
        <p:grpSpPr>
          <a:xfrm>
            <a:off x="5644753" y="6025070"/>
            <a:ext cx="902494" cy="230266"/>
            <a:chOff x="6037394" y="5374183"/>
            <a:chExt cx="1376233" cy="351138"/>
          </a:xfrm>
        </p:grpSpPr>
        <p:sp>
          <p:nvSpPr>
            <p:cNvPr id="327" name="Google Shape;327;p48"/>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28" name="Google Shape;328;p48"/>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29" name="Google Shape;329;p48"/>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30" name="Google Shape;330;p48"/>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31" name="Google Shape;331;p48"/>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32" name="Google Shape;332;p48"/>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33" name="Google Shape;333;p48"/>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34" name="Google Shape;334;p48"/>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335" name="Google Shape;335;p48"/>
          <p:cNvSpPr txBox="1">
            <a:spLocks noGrp="1"/>
          </p:cNvSpPr>
          <p:nvPr>
            <p:ph type="title"/>
          </p:nvPr>
        </p:nvSpPr>
        <p:spPr>
          <a:xfrm>
            <a:off x="413400" y="1161731"/>
            <a:ext cx="11365200" cy="430887"/>
          </a:xfrm>
          <a:prstGeom prst="rect">
            <a:avLst/>
          </a:prstGeom>
          <a:noFill/>
          <a:ln>
            <a:noFill/>
          </a:ln>
        </p:spPr>
        <p:txBody>
          <a:bodyPr spcFirstLastPara="1" wrap="square" lIns="0" tIns="0" rIns="0" bIns="0" anchor="t" anchorCtr="0">
            <a:normAutofit/>
          </a:bodyPr>
          <a:lstStyle>
            <a:lvl1pPr lvl="0" algn="ctr">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8"/>
          <p:cNvSpPr txBox="1">
            <a:spLocks noGrp="1"/>
          </p:cNvSpPr>
          <p:nvPr>
            <p:ph type="body" idx="1"/>
          </p:nvPr>
        </p:nvSpPr>
        <p:spPr>
          <a:xfrm>
            <a:off x="413400" y="1585791"/>
            <a:ext cx="113652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2000"/>
              <a:buNone/>
              <a:defRPr sz="2000" cap="none">
                <a:solidFill>
                  <a:schemeClr val="lt1"/>
                </a:solidFill>
              </a:defRPr>
            </a:lvl1pPr>
            <a:lvl2pPr marL="914400" lvl="1" indent="-228600" algn="l">
              <a:lnSpc>
                <a:spcPct val="100000"/>
              </a:lnSpc>
              <a:spcBef>
                <a:spcPts val="0"/>
              </a:spcBef>
              <a:spcAft>
                <a:spcPts val="0"/>
              </a:spcAft>
              <a:buClr>
                <a:schemeClr val="lt1"/>
              </a:buClr>
              <a:buSzPts val="1000"/>
              <a:buNone/>
              <a:defRPr sz="1000" cap="none">
                <a:solidFill>
                  <a:schemeClr val="lt1"/>
                </a:solidFill>
              </a:defRPr>
            </a:lvl2pPr>
            <a:lvl3pPr marL="1371600" lvl="2" indent="-292100" algn="l">
              <a:lnSpc>
                <a:spcPct val="100000"/>
              </a:lnSpc>
              <a:spcBef>
                <a:spcPts val="0"/>
              </a:spcBef>
              <a:spcAft>
                <a:spcPts val="0"/>
              </a:spcAft>
              <a:buSzPts val="1000"/>
              <a:buChar char="◼"/>
              <a:defRPr sz="1000" cap="none">
                <a:solidFill>
                  <a:schemeClr val="lt1"/>
                </a:solidFill>
              </a:defRPr>
            </a:lvl3pPr>
            <a:lvl4pPr marL="1828800" lvl="3" indent="-228600" algn="l">
              <a:lnSpc>
                <a:spcPct val="100000"/>
              </a:lnSpc>
              <a:spcBef>
                <a:spcPts val="0"/>
              </a:spcBef>
              <a:spcAft>
                <a:spcPts val="0"/>
              </a:spcAft>
              <a:buClr>
                <a:schemeClr val="lt1"/>
              </a:buClr>
              <a:buSzPts val="700"/>
              <a:buNone/>
              <a:defRPr sz="700" cap="none">
                <a:solidFill>
                  <a:schemeClr val="lt1"/>
                </a:solidFill>
              </a:defRPr>
            </a:lvl4pPr>
            <a:lvl5pPr marL="2286000" lvl="4" indent="-273050" algn="l">
              <a:lnSpc>
                <a:spcPct val="100000"/>
              </a:lnSpc>
              <a:spcBef>
                <a:spcPts val="0"/>
              </a:spcBef>
              <a:spcAft>
                <a:spcPts val="0"/>
              </a:spcAft>
              <a:buClr>
                <a:schemeClr val="lt1"/>
              </a:buClr>
              <a:buSzPts val="700"/>
              <a:buChar char="–"/>
              <a:defRPr sz="700" cap="none">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7" name="Google Shape;337;p48"/>
          <p:cNvSpPr/>
          <p:nvPr/>
        </p:nvSpPr>
        <p:spPr>
          <a:xfrm>
            <a:off x="6048650" y="68103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38" name="Google Shape;338;p48"/>
          <p:cNvSpPr/>
          <p:nvPr/>
        </p:nvSpPr>
        <p:spPr>
          <a:xfrm>
            <a:off x="6048650" y="850107"/>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39" name="Google Shape;339;p48"/>
          <p:cNvSpPr/>
          <p:nvPr/>
        </p:nvSpPr>
        <p:spPr>
          <a:xfrm>
            <a:off x="6048650" y="208597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Couverture + logo clients">
  <p:cSld name="Couverture + logo clients">
    <p:spTree>
      <p:nvGrpSpPr>
        <p:cNvPr id="1" name="Shape 340"/>
        <p:cNvGrpSpPr/>
        <p:nvPr/>
      </p:nvGrpSpPr>
      <p:grpSpPr>
        <a:xfrm>
          <a:off x="0" y="0"/>
          <a:ext cx="0" cy="0"/>
          <a:chOff x="0" y="0"/>
          <a:chExt cx="0" cy="0"/>
        </a:xfrm>
      </p:grpSpPr>
      <p:pic>
        <p:nvPicPr>
          <p:cNvPr id="341" name="Google Shape;341;p4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2" name="Google Shape;342;p49"/>
          <p:cNvSpPr/>
          <p:nvPr/>
        </p:nvSpPr>
        <p:spPr>
          <a:xfrm>
            <a:off x="0" y="5958000"/>
            <a:ext cx="12192000" cy="90000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343" name="Google Shape;343;p49"/>
          <p:cNvGrpSpPr/>
          <p:nvPr/>
        </p:nvGrpSpPr>
        <p:grpSpPr>
          <a:xfrm>
            <a:off x="11010900" y="6292867"/>
            <a:ext cx="902494" cy="230266"/>
            <a:chOff x="11010900" y="6292867"/>
            <a:chExt cx="902494" cy="230266"/>
          </a:xfrm>
        </p:grpSpPr>
        <p:sp>
          <p:nvSpPr>
            <p:cNvPr id="344" name="Google Shape;344;p49"/>
            <p:cNvSpPr/>
            <p:nvPr/>
          </p:nvSpPr>
          <p:spPr>
            <a:xfrm>
              <a:off x="11237993" y="6358338"/>
              <a:ext cx="173141" cy="164795"/>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45" name="Google Shape;345;p49"/>
            <p:cNvSpPr/>
            <p:nvPr/>
          </p:nvSpPr>
          <p:spPr>
            <a:xfrm>
              <a:off x="11431703" y="6358338"/>
              <a:ext cx="138113" cy="164677"/>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46" name="Google Shape;346;p49"/>
            <p:cNvSpPr/>
            <p:nvPr/>
          </p:nvSpPr>
          <p:spPr>
            <a:xfrm>
              <a:off x="11610721" y="6358338"/>
              <a:ext cx="124243" cy="164795"/>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47" name="Google Shape;347;p49"/>
            <p:cNvSpPr/>
            <p:nvPr/>
          </p:nvSpPr>
          <p:spPr>
            <a:xfrm>
              <a:off x="11772225" y="6358338"/>
              <a:ext cx="141169" cy="164795"/>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48" name="Google Shape;348;p49"/>
            <p:cNvSpPr/>
            <p:nvPr/>
          </p:nvSpPr>
          <p:spPr>
            <a:xfrm>
              <a:off x="11010900" y="6358220"/>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49" name="Google Shape;349;p49"/>
            <p:cNvSpPr/>
            <p:nvPr/>
          </p:nvSpPr>
          <p:spPr>
            <a:xfrm>
              <a:off x="11082836" y="6292867"/>
              <a:ext cx="36086"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50" name="Google Shape;350;p49"/>
            <p:cNvSpPr/>
            <p:nvPr/>
          </p:nvSpPr>
          <p:spPr>
            <a:xfrm>
              <a:off x="11010900" y="6292867"/>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51" name="Google Shape;351;p49"/>
            <p:cNvSpPr/>
            <p:nvPr/>
          </p:nvSpPr>
          <p:spPr>
            <a:xfrm>
              <a:off x="11082836" y="6358220"/>
              <a:ext cx="150572" cy="164913"/>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accent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352" name="Google Shape;352;p49"/>
          <p:cNvSpPr txBox="1">
            <a:spLocks noGrp="1"/>
          </p:cNvSpPr>
          <p:nvPr>
            <p:ph type="title"/>
          </p:nvPr>
        </p:nvSpPr>
        <p:spPr>
          <a:xfrm>
            <a:off x="413400" y="1161731"/>
            <a:ext cx="11365200" cy="430887"/>
          </a:xfrm>
          <a:prstGeom prst="rect">
            <a:avLst/>
          </a:prstGeom>
          <a:noFill/>
          <a:ln>
            <a:noFill/>
          </a:ln>
        </p:spPr>
        <p:txBody>
          <a:bodyPr spcFirstLastPara="1" wrap="square" lIns="0" tIns="0" rIns="0" bIns="0" anchor="t" anchorCtr="0">
            <a:normAutofit/>
          </a:bodyPr>
          <a:lstStyle>
            <a:lvl1pPr lvl="0" algn="ctr">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3" name="Google Shape;353;p49"/>
          <p:cNvSpPr txBox="1">
            <a:spLocks noGrp="1"/>
          </p:cNvSpPr>
          <p:nvPr>
            <p:ph type="body" idx="1"/>
          </p:nvPr>
        </p:nvSpPr>
        <p:spPr>
          <a:xfrm>
            <a:off x="413400" y="1585791"/>
            <a:ext cx="113652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2000"/>
              <a:buNone/>
              <a:defRPr sz="2000" cap="none">
                <a:solidFill>
                  <a:schemeClr val="lt1"/>
                </a:solidFill>
              </a:defRPr>
            </a:lvl1pPr>
            <a:lvl2pPr marL="914400" lvl="1" indent="-228600" algn="l">
              <a:lnSpc>
                <a:spcPct val="100000"/>
              </a:lnSpc>
              <a:spcBef>
                <a:spcPts val="0"/>
              </a:spcBef>
              <a:spcAft>
                <a:spcPts val="0"/>
              </a:spcAft>
              <a:buClr>
                <a:schemeClr val="lt1"/>
              </a:buClr>
              <a:buSzPts val="1000"/>
              <a:buNone/>
              <a:defRPr sz="1000" cap="none">
                <a:solidFill>
                  <a:schemeClr val="lt1"/>
                </a:solidFill>
              </a:defRPr>
            </a:lvl2pPr>
            <a:lvl3pPr marL="1371600" lvl="2" indent="-292100" algn="l">
              <a:lnSpc>
                <a:spcPct val="100000"/>
              </a:lnSpc>
              <a:spcBef>
                <a:spcPts val="0"/>
              </a:spcBef>
              <a:spcAft>
                <a:spcPts val="0"/>
              </a:spcAft>
              <a:buSzPts val="1000"/>
              <a:buChar char="◼"/>
              <a:defRPr sz="1000" cap="none">
                <a:solidFill>
                  <a:schemeClr val="lt1"/>
                </a:solidFill>
              </a:defRPr>
            </a:lvl3pPr>
            <a:lvl4pPr marL="1828800" lvl="3" indent="-228600" algn="l">
              <a:lnSpc>
                <a:spcPct val="100000"/>
              </a:lnSpc>
              <a:spcBef>
                <a:spcPts val="0"/>
              </a:spcBef>
              <a:spcAft>
                <a:spcPts val="0"/>
              </a:spcAft>
              <a:buClr>
                <a:schemeClr val="lt1"/>
              </a:buClr>
              <a:buSzPts val="700"/>
              <a:buNone/>
              <a:defRPr sz="700" cap="none">
                <a:solidFill>
                  <a:schemeClr val="lt1"/>
                </a:solidFill>
              </a:defRPr>
            </a:lvl4pPr>
            <a:lvl5pPr marL="2286000" lvl="4" indent="-273050" algn="l">
              <a:lnSpc>
                <a:spcPct val="100000"/>
              </a:lnSpc>
              <a:spcBef>
                <a:spcPts val="0"/>
              </a:spcBef>
              <a:spcAft>
                <a:spcPts val="0"/>
              </a:spcAft>
              <a:buClr>
                <a:schemeClr val="lt1"/>
              </a:buClr>
              <a:buSzPts val="700"/>
              <a:buChar char="–"/>
              <a:defRPr sz="700" cap="none">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4" name="Google Shape;354;p49"/>
          <p:cNvSpPr/>
          <p:nvPr/>
        </p:nvSpPr>
        <p:spPr>
          <a:xfrm>
            <a:off x="6048650" y="68103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55" name="Google Shape;355;p49"/>
          <p:cNvSpPr/>
          <p:nvPr/>
        </p:nvSpPr>
        <p:spPr>
          <a:xfrm>
            <a:off x="6048650" y="850107"/>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56" name="Google Shape;356;p49"/>
          <p:cNvSpPr/>
          <p:nvPr/>
        </p:nvSpPr>
        <p:spPr>
          <a:xfrm>
            <a:off x="6048650" y="2085978"/>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57" name="Google Shape;357;p49"/>
          <p:cNvSpPr txBox="1">
            <a:spLocks noGrp="1"/>
          </p:cNvSpPr>
          <p:nvPr>
            <p:ph type="body" idx="2"/>
          </p:nvPr>
        </p:nvSpPr>
        <p:spPr>
          <a:xfrm>
            <a:off x="5930090" y="6315667"/>
            <a:ext cx="331822" cy="184666"/>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accent4"/>
              </a:buClr>
              <a:buSzPts val="1200"/>
              <a:buNone/>
              <a:defRPr sz="1200" b="1" cap="none">
                <a:solidFill>
                  <a:schemeClr val="accent4"/>
                </a:solidFill>
              </a:defRPr>
            </a:lvl1pPr>
            <a:lvl2pPr marL="914400" lvl="1" indent="-228600" algn="l">
              <a:lnSpc>
                <a:spcPct val="100000"/>
              </a:lnSpc>
              <a:spcBef>
                <a:spcPts val="0"/>
              </a:spcBef>
              <a:spcAft>
                <a:spcPts val="0"/>
              </a:spcAft>
              <a:buClr>
                <a:schemeClr val="lt1"/>
              </a:buClr>
              <a:buSzPts val="1000"/>
              <a:buNone/>
              <a:defRPr sz="1000" cap="none">
                <a:solidFill>
                  <a:schemeClr val="lt1"/>
                </a:solidFill>
              </a:defRPr>
            </a:lvl2pPr>
            <a:lvl3pPr marL="1371600" lvl="2" indent="-292100" algn="l">
              <a:lnSpc>
                <a:spcPct val="100000"/>
              </a:lnSpc>
              <a:spcBef>
                <a:spcPts val="0"/>
              </a:spcBef>
              <a:spcAft>
                <a:spcPts val="0"/>
              </a:spcAft>
              <a:buSzPts val="1000"/>
              <a:buChar char="◼"/>
              <a:defRPr sz="1000" cap="none">
                <a:solidFill>
                  <a:schemeClr val="lt1"/>
                </a:solidFill>
              </a:defRPr>
            </a:lvl3pPr>
            <a:lvl4pPr marL="1828800" lvl="3" indent="-228600" algn="l">
              <a:lnSpc>
                <a:spcPct val="100000"/>
              </a:lnSpc>
              <a:spcBef>
                <a:spcPts val="0"/>
              </a:spcBef>
              <a:spcAft>
                <a:spcPts val="0"/>
              </a:spcAft>
              <a:buClr>
                <a:schemeClr val="lt1"/>
              </a:buClr>
              <a:buSzPts val="700"/>
              <a:buNone/>
              <a:defRPr sz="700" cap="none">
                <a:solidFill>
                  <a:schemeClr val="lt1"/>
                </a:solidFill>
              </a:defRPr>
            </a:lvl4pPr>
            <a:lvl5pPr marL="2286000" lvl="4" indent="-273050" algn="l">
              <a:lnSpc>
                <a:spcPct val="100000"/>
              </a:lnSpc>
              <a:spcBef>
                <a:spcPts val="0"/>
              </a:spcBef>
              <a:spcAft>
                <a:spcPts val="0"/>
              </a:spcAft>
              <a:buClr>
                <a:schemeClr val="lt1"/>
              </a:buClr>
              <a:buSzPts val="700"/>
              <a:buChar char="–"/>
              <a:defRPr sz="700" cap="none">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ection - 1">
  <p:cSld name="Section - 1">
    <p:spTree>
      <p:nvGrpSpPr>
        <p:cNvPr id="1" name="Shape 358"/>
        <p:cNvGrpSpPr/>
        <p:nvPr/>
      </p:nvGrpSpPr>
      <p:grpSpPr>
        <a:xfrm>
          <a:off x="0" y="0"/>
          <a:ext cx="0" cy="0"/>
          <a:chOff x="0" y="0"/>
          <a:chExt cx="0" cy="0"/>
        </a:xfrm>
      </p:grpSpPr>
      <p:sp>
        <p:nvSpPr>
          <p:cNvPr id="359" name="Google Shape;359;p50"/>
          <p:cNvSpPr/>
          <p:nvPr/>
        </p:nvSpPr>
        <p:spPr>
          <a:xfrm>
            <a:off x="0" y="0"/>
            <a:ext cx="4368800" cy="6858000"/>
          </a:xfrm>
          <a:prstGeom prst="rect">
            <a:avLst/>
          </a:prstGeom>
          <a:solidFill>
            <a:schemeClr val="dk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60" name="Google Shape;360;p50"/>
          <p:cNvSpPr/>
          <p:nvPr/>
        </p:nvSpPr>
        <p:spPr>
          <a:xfrm>
            <a:off x="912800" y="918000"/>
            <a:ext cx="3456000" cy="5022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61" name="Google Shape;361;p50"/>
          <p:cNvSpPr>
            <a:spLocks noGrp="1"/>
          </p:cNvSpPr>
          <p:nvPr>
            <p:ph type="pic" idx="2"/>
          </p:nvPr>
        </p:nvSpPr>
        <p:spPr>
          <a:xfrm>
            <a:off x="1467585" y="2107775"/>
            <a:ext cx="9805253" cy="3832225"/>
          </a:xfrm>
          <a:prstGeom prst="rect">
            <a:avLst/>
          </a:prstGeom>
          <a:noFill/>
          <a:ln>
            <a:noFill/>
          </a:ln>
        </p:spPr>
      </p:sp>
      <p:grpSp>
        <p:nvGrpSpPr>
          <p:cNvPr id="362" name="Google Shape;362;p50"/>
          <p:cNvGrpSpPr/>
          <p:nvPr/>
        </p:nvGrpSpPr>
        <p:grpSpPr>
          <a:xfrm>
            <a:off x="1467643" y="5333151"/>
            <a:ext cx="902494" cy="230266"/>
            <a:chOff x="6037394" y="5374183"/>
            <a:chExt cx="1376233" cy="351138"/>
          </a:xfrm>
        </p:grpSpPr>
        <p:sp>
          <p:nvSpPr>
            <p:cNvPr id="363" name="Google Shape;363;p50"/>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64" name="Google Shape;364;p50"/>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65" name="Google Shape;365;p50"/>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66" name="Google Shape;366;p50"/>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67" name="Google Shape;367;p50"/>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68" name="Google Shape;368;p50"/>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69" name="Google Shape;369;p50"/>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70" name="Google Shape;370;p50"/>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371" name="Google Shape;371;p50"/>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4"/>
              </a:buClr>
              <a:buSzPts val="6000"/>
              <a:buNone/>
              <a:defRPr sz="6000" cap="none">
                <a:solidFill>
                  <a:schemeClr val="accent4"/>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2" name="Google Shape;372;p50"/>
          <p:cNvSpPr txBox="1">
            <a:spLocks noGrp="1"/>
          </p:cNvSpPr>
          <p:nvPr>
            <p:ph type="body" idx="3"/>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Section - 2">
  <p:cSld name="Section - 2">
    <p:spTree>
      <p:nvGrpSpPr>
        <p:cNvPr id="1" name="Shape 373"/>
        <p:cNvGrpSpPr/>
        <p:nvPr/>
      </p:nvGrpSpPr>
      <p:grpSpPr>
        <a:xfrm>
          <a:off x="0" y="0"/>
          <a:ext cx="0" cy="0"/>
          <a:chOff x="0" y="0"/>
          <a:chExt cx="0" cy="0"/>
        </a:xfrm>
      </p:grpSpPr>
      <p:sp>
        <p:nvSpPr>
          <p:cNvPr id="374" name="Google Shape;374;p51"/>
          <p:cNvSpPr/>
          <p:nvPr/>
        </p:nvSpPr>
        <p:spPr>
          <a:xfrm>
            <a:off x="0" y="0"/>
            <a:ext cx="4368800" cy="6858000"/>
          </a:xfrm>
          <a:prstGeom prst="rect">
            <a:avLst/>
          </a:prstGeom>
          <a:solidFill>
            <a:schemeClr val="accent4"/>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75" name="Google Shape;375;p51"/>
          <p:cNvSpPr/>
          <p:nvPr/>
        </p:nvSpPr>
        <p:spPr>
          <a:xfrm>
            <a:off x="912800" y="918000"/>
            <a:ext cx="3456000" cy="5022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376" name="Google Shape;376;p51"/>
          <p:cNvGrpSpPr/>
          <p:nvPr/>
        </p:nvGrpSpPr>
        <p:grpSpPr>
          <a:xfrm>
            <a:off x="1467643" y="5333151"/>
            <a:ext cx="902494" cy="230266"/>
            <a:chOff x="6037394" y="5374183"/>
            <a:chExt cx="1376233" cy="351138"/>
          </a:xfrm>
        </p:grpSpPr>
        <p:sp>
          <p:nvSpPr>
            <p:cNvPr id="377" name="Google Shape;377;p51"/>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78" name="Google Shape;378;p51"/>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79" name="Google Shape;379;p51"/>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80" name="Google Shape;380;p51"/>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81" name="Google Shape;381;p51"/>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82" name="Google Shape;382;p51"/>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83" name="Google Shape;383;p51"/>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84" name="Google Shape;384;p51"/>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385" name="Google Shape;385;p51"/>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4"/>
              </a:buClr>
              <a:buSzPts val="6000"/>
              <a:buNone/>
              <a:defRPr sz="6000" cap="none">
                <a:solidFill>
                  <a:schemeClr val="accent4"/>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6" name="Google Shape;386;p51"/>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7" name="Google Shape;387;p51"/>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Section - 3">
  <p:cSld name="Section - 3">
    <p:spTree>
      <p:nvGrpSpPr>
        <p:cNvPr id="1" name="Shape 388"/>
        <p:cNvGrpSpPr/>
        <p:nvPr/>
      </p:nvGrpSpPr>
      <p:grpSpPr>
        <a:xfrm>
          <a:off x="0" y="0"/>
          <a:ext cx="0" cy="0"/>
          <a:chOff x="0" y="0"/>
          <a:chExt cx="0" cy="0"/>
        </a:xfrm>
      </p:grpSpPr>
      <p:sp>
        <p:nvSpPr>
          <p:cNvPr id="389" name="Google Shape;389;p52"/>
          <p:cNvSpPr/>
          <p:nvPr/>
        </p:nvSpPr>
        <p:spPr>
          <a:xfrm>
            <a:off x="0" y="0"/>
            <a:ext cx="4368800" cy="6858000"/>
          </a:xfrm>
          <a:prstGeom prst="rect">
            <a:avLst/>
          </a:prstGeom>
          <a:solidFill>
            <a:schemeClr val="l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90" name="Google Shape;390;p52"/>
          <p:cNvSpPr/>
          <p:nvPr/>
        </p:nvSpPr>
        <p:spPr>
          <a:xfrm>
            <a:off x="912800" y="918000"/>
            <a:ext cx="3456000" cy="5022000"/>
          </a:xfrm>
          <a:prstGeom prst="rect">
            <a:avLst/>
          </a:prstGeom>
          <a:solidFill>
            <a:schemeClr val="accen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391" name="Google Shape;391;p52"/>
          <p:cNvGrpSpPr/>
          <p:nvPr/>
        </p:nvGrpSpPr>
        <p:grpSpPr>
          <a:xfrm>
            <a:off x="1467643" y="5333151"/>
            <a:ext cx="902494" cy="230266"/>
            <a:chOff x="6037394" y="5374183"/>
            <a:chExt cx="1376233" cy="351138"/>
          </a:xfrm>
        </p:grpSpPr>
        <p:sp>
          <p:nvSpPr>
            <p:cNvPr id="392" name="Google Shape;392;p52"/>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93" name="Google Shape;393;p52"/>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94" name="Google Shape;394;p52"/>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95" name="Google Shape;395;p52"/>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96" name="Google Shape;396;p52"/>
            <p:cNvSpPr/>
            <p:nvPr/>
          </p:nvSpPr>
          <p:spPr>
            <a:xfrm>
              <a:off x="6037394" y="5473842"/>
              <a:ext cx="54849" cy="50009"/>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97" name="Google Shape;397;p52"/>
            <p:cNvSpPr/>
            <p:nvPr/>
          </p:nvSpPr>
          <p:spPr>
            <a:xfrm>
              <a:off x="6147091" y="5374183"/>
              <a:ext cx="55028" cy="50009"/>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98" name="Google Shape;398;p52"/>
            <p:cNvSpPr/>
            <p:nvPr/>
          </p:nvSpPr>
          <p:spPr>
            <a:xfrm>
              <a:off x="6037394" y="5374183"/>
              <a:ext cx="54849" cy="50009"/>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399" name="Google Shape;399;p52"/>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400" name="Google Shape;400;p52"/>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dk1"/>
              </a:buClr>
              <a:buSzPts val="6000"/>
              <a:buNone/>
              <a:defRPr sz="6000" cap="none">
                <a:solidFill>
                  <a:schemeClr val="dk1"/>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1" name="Google Shape;401;p52"/>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2" name="Google Shape;402;p52"/>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Section - 4">
  <p:cSld name="Section - 4">
    <p:spTree>
      <p:nvGrpSpPr>
        <p:cNvPr id="1" name="Shape 403"/>
        <p:cNvGrpSpPr/>
        <p:nvPr/>
      </p:nvGrpSpPr>
      <p:grpSpPr>
        <a:xfrm>
          <a:off x="0" y="0"/>
          <a:ext cx="0" cy="0"/>
          <a:chOff x="0" y="0"/>
          <a:chExt cx="0" cy="0"/>
        </a:xfrm>
      </p:grpSpPr>
      <p:sp>
        <p:nvSpPr>
          <p:cNvPr id="404" name="Google Shape;404;p53"/>
          <p:cNvSpPr/>
          <p:nvPr/>
        </p:nvSpPr>
        <p:spPr>
          <a:xfrm>
            <a:off x="0" y="0"/>
            <a:ext cx="4368800" cy="6858000"/>
          </a:xfrm>
          <a:prstGeom prst="rect">
            <a:avLst/>
          </a:prstGeom>
          <a:solidFill>
            <a:schemeClr val="accen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05" name="Google Shape;405;p53"/>
          <p:cNvSpPr/>
          <p:nvPr/>
        </p:nvSpPr>
        <p:spPr>
          <a:xfrm>
            <a:off x="912800" y="918000"/>
            <a:ext cx="3456000" cy="5022000"/>
          </a:xfrm>
          <a:prstGeom prst="rect">
            <a:avLst/>
          </a:prstGeom>
          <a:solidFill>
            <a:schemeClr val="lt2"/>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406" name="Google Shape;406;p53"/>
          <p:cNvGrpSpPr/>
          <p:nvPr/>
        </p:nvGrpSpPr>
        <p:grpSpPr>
          <a:xfrm>
            <a:off x="1467643" y="5333151"/>
            <a:ext cx="902494" cy="230266"/>
            <a:chOff x="6037394" y="5374183"/>
            <a:chExt cx="1376233" cy="351138"/>
          </a:xfrm>
        </p:grpSpPr>
        <p:sp>
          <p:nvSpPr>
            <p:cNvPr id="407" name="Google Shape;407;p53"/>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08" name="Google Shape;408;p53"/>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09" name="Google Shape;409;p53"/>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10" name="Google Shape;410;p53"/>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11" name="Google Shape;411;p53"/>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12" name="Google Shape;412;p53"/>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13" name="Google Shape;413;p53"/>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14" name="Google Shape;414;p53"/>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415" name="Google Shape;415;p53"/>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2"/>
              </a:buClr>
              <a:buSzPts val="6000"/>
              <a:buNone/>
              <a:defRPr sz="6000" cap="none">
                <a:solidFill>
                  <a:schemeClr val="accent2"/>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6" name="Google Shape;416;p53"/>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7" name="Google Shape;417;p53"/>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Section - 5">
  <p:cSld name="Section - 5">
    <p:spTree>
      <p:nvGrpSpPr>
        <p:cNvPr id="1" name="Shape 418"/>
        <p:cNvGrpSpPr/>
        <p:nvPr/>
      </p:nvGrpSpPr>
      <p:grpSpPr>
        <a:xfrm>
          <a:off x="0" y="0"/>
          <a:ext cx="0" cy="0"/>
          <a:chOff x="0" y="0"/>
          <a:chExt cx="0" cy="0"/>
        </a:xfrm>
      </p:grpSpPr>
      <p:sp>
        <p:nvSpPr>
          <p:cNvPr id="419" name="Google Shape;419;p54"/>
          <p:cNvSpPr/>
          <p:nvPr/>
        </p:nvSpPr>
        <p:spPr>
          <a:xfrm>
            <a:off x="0" y="0"/>
            <a:ext cx="4368800" cy="6858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20" name="Google Shape;420;p54"/>
          <p:cNvSpPr/>
          <p:nvPr/>
        </p:nvSpPr>
        <p:spPr>
          <a:xfrm>
            <a:off x="912800" y="918000"/>
            <a:ext cx="3456000" cy="5022000"/>
          </a:xfrm>
          <a:prstGeom prst="rect">
            <a:avLst/>
          </a:prstGeom>
          <a:solidFill>
            <a:schemeClr val="accen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nvGrpSpPr>
          <p:cNvPr id="421" name="Google Shape;421;p54"/>
          <p:cNvGrpSpPr/>
          <p:nvPr/>
        </p:nvGrpSpPr>
        <p:grpSpPr>
          <a:xfrm>
            <a:off x="1467643" y="5333151"/>
            <a:ext cx="902494" cy="230266"/>
            <a:chOff x="6037394" y="5374183"/>
            <a:chExt cx="1376233" cy="351138"/>
          </a:xfrm>
        </p:grpSpPr>
        <p:sp>
          <p:nvSpPr>
            <p:cNvPr id="422" name="Google Shape;422;p54"/>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23" name="Google Shape;423;p54"/>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24" name="Google Shape;424;p54"/>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25" name="Google Shape;425;p54"/>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26" name="Google Shape;426;p54"/>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27" name="Google Shape;427;p54"/>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28" name="Google Shape;428;p54"/>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29" name="Google Shape;429;p54"/>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430" name="Google Shape;430;p54"/>
          <p:cNvSpPr txBox="1">
            <a:spLocks noGrp="1"/>
          </p:cNvSpPr>
          <p:nvPr>
            <p:ph type="body" idx="1"/>
          </p:nvPr>
        </p:nvSpPr>
        <p:spPr>
          <a:xfrm>
            <a:off x="1467587" y="1271564"/>
            <a:ext cx="428002" cy="923330"/>
          </a:xfrm>
          <a:prstGeom prst="rect">
            <a:avLst/>
          </a:prstGeom>
          <a:noFill/>
          <a:ln>
            <a:noFill/>
          </a:ln>
        </p:spPr>
        <p:txBody>
          <a:bodyPr spcFirstLastPara="1" wrap="square" lIns="0" tIns="0" rIns="0" bIns="0" anchor="b" anchorCtr="0">
            <a:spAutoFit/>
          </a:bodyPr>
          <a:lstStyle>
            <a:lvl1pPr marL="457200" lvl="0" indent="-228600" algn="l">
              <a:lnSpc>
                <a:spcPct val="100000"/>
              </a:lnSpc>
              <a:spcBef>
                <a:spcPts val="0"/>
              </a:spcBef>
              <a:spcAft>
                <a:spcPts val="0"/>
              </a:spcAft>
              <a:buClr>
                <a:schemeClr val="accent4"/>
              </a:buClr>
              <a:buSzPts val="6000"/>
              <a:buNone/>
              <a:defRPr sz="6000" cap="none">
                <a:solidFill>
                  <a:schemeClr val="accent4"/>
                </a:solidFill>
              </a:defRPr>
            </a:lvl1pPr>
            <a:lvl2pPr marL="914400" lvl="1" indent="-228600" algn="l">
              <a:lnSpc>
                <a:spcPct val="100000"/>
              </a:lnSpc>
              <a:spcBef>
                <a:spcPts val="600"/>
              </a:spcBef>
              <a:spcAft>
                <a:spcPts val="0"/>
              </a:spcAft>
              <a:buClr>
                <a:schemeClr val="dk1"/>
              </a:buClr>
              <a:buSzPts val="2000"/>
              <a:buNone/>
              <a:defRPr sz="2000" cap="none"/>
            </a:lvl2pPr>
            <a:lvl3pPr marL="1371600" lvl="2" indent="-355600" algn="l">
              <a:lnSpc>
                <a:spcPct val="100000"/>
              </a:lnSpc>
              <a:spcBef>
                <a:spcPts val="600"/>
              </a:spcBef>
              <a:spcAft>
                <a:spcPts val="0"/>
              </a:spcAft>
              <a:buSzPts val="2000"/>
              <a:buChar char="◼"/>
              <a:defRPr sz="2000" cap="none"/>
            </a:lvl3pPr>
            <a:lvl4pPr marL="1828800" lvl="3" indent="-228600" algn="l">
              <a:lnSpc>
                <a:spcPct val="100000"/>
              </a:lnSpc>
              <a:spcBef>
                <a:spcPts val="400"/>
              </a:spcBef>
              <a:spcAft>
                <a:spcPts val="0"/>
              </a:spcAft>
              <a:buClr>
                <a:schemeClr val="dk2"/>
              </a:buClr>
              <a:buSzPts val="1400"/>
              <a:buNone/>
              <a:defRPr sz="1400" cap="none"/>
            </a:lvl4pPr>
            <a:lvl5pPr marL="2286000" lvl="4" indent="-317500" algn="l">
              <a:lnSpc>
                <a:spcPct val="100000"/>
              </a:lnSpc>
              <a:spcBef>
                <a:spcPts val="200"/>
              </a:spcBef>
              <a:spcAft>
                <a:spcPts val="0"/>
              </a:spcAft>
              <a:buClr>
                <a:schemeClr val="dk2"/>
              </a:buClr>
              <a:buSzPts val="1400"/>
              <a:buChar char="–"/>
              <a:defRPr sz="1400" cap="none"/>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1" name="Google Shape;431;p54"/>
          <p:cNvSpPr txBox="1">
            <a:spLocks noGrp="1"/>
          </p:cNvSpPr>
          <p:nvPr>
            <p:ph type="body" idx="2"/>
          </p:nvPr>
        </p:nvSpPr>
        <p:spPr>
          <a:xfrm>
            <a:off x="1467586" y="2107775"/>
            <a:ext cx="2647213" cy="160043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2600"/>
              <a:buNone/>
              <a:defRPr sz="2600">
                <a:solidFill>
                  <a:schemeClr val="lt1"/>
                </a:solidFill>
              </a:defRPr>
            </a:lvl1pPr>
            <a:lvl2pPr marL="914400" lvl="1" indent="-228600" algn="l">
              <a:lnSpc>
                <a:spcPct val="100000"/>
              </a:lnSpc>
              <a:spcBef>
                <a:spcPts val="600"/>
              </a:spcBef>
              <a:spcAft>
                <a:spcPts val="0"/>
              </a:spcAft>
              <a:buClr>
                <a:schemeClr val="lt1"/>
              </a:buClr>
              <a:buSzPts val="1600"/>
              <a:buNone/>
              <a:defRPr sz="1600">
                <a:solidFill>
                  <a:schemeClr val="lt1"/>
                </a:solidFill>
              </a:defRPr>
            </a:lvl2pPr>
            <a:lvl3pPr marL="1371600" lvl="2" indent="-330200" algn="l">
              <a:lnSpc>
                <a:spcPct val="100000"/>
              </a:lnSpc>
              <a:spcBef>
                <a:spcPts val="600"/>
              </a:spcBef>
              <a:spcAft>
                <a:spcPts val="0"/>
              </a:spcAft>
              <a:buSzPts val="1600"/>
              <a:buChar char="◼"/>
              <a:defRPr sz="1600">
                <a:solidFill>
                  <a:schemeClr val="lt1"/>
                </a:solidFill>
              </a:defRPr>
            </a:lvl3pPr>
            <a:lvl4pPr marL="1828800" lvl="3" indent="-228600" algn="l">
              <a:lnSpc>
                <a:spcPct val="100000"/>
              </a:lnSpc>
              <a:spcBef>
                <a:spcPts val="400"/>
              </a:spcBef>
              <a:spcAft>
                <a:spcPts val="0"/>
              </a:spcAft>
              <a:buClr>
                <a:schemeClr val="lt1"/>
              </a:buClr>
              <a:buSzPts val="1100"/>
              <a:buNone/>
              <a:defRPr sz="1100">
                <a:solidFill>
                  <a:schemeClr val="lt1"/>
                </a:solidFill>
              </a:defRPr>
            </a:lvl4pPr>
            <a:lvl5pPr marL="2286000" lvl="4" indent="-298450" algn="l">
              <a:lnSpc>
                <a:spcPct val="100000"/>
              </a:lnSpc>
              <a:spcBef>
                <a:spcPts val="200"/>
              </a:spcBef>
              <a:spcAft>
                <a:spcPts val="0"/>
              </a:spcAft>
              <a:buClr>
                <a:schemeClr val="lt1"/>
              </a:buClr>
              <a:buSzPts val="1100"/>
              <a:buChar char="–"/>
              <a:defRPr sz="1100">
                <a:solidFill>
                  <a:schemeClr val="lt1"/>
                </a:solidFill>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2" name="Google Shape;432;p54"/>
          <p:cNvSpPr>
            <a:spLocks noGrp="1"/>
          </p:cNvSpPr>
          <p:nvPr>
            <p:ph type="pic" idx="3"/>
          </p:nvPr>
        </p:nvSpPr>
        <p:spPr>
          <a:xfrm>
            <a:off x="1467585" y="2107775"/>
            <a:ext cx="9805253" cy="3832225"/>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itre et contenu blanc">
  <p:cSld name="Titre et contenu blanc">
    <p:spTree>
      <p:nvGrpSpPr>
        <p:cNvPr id="1" name="Shape 433"/>
        <p:cNvGrpSpPr/>
        <p:nvPr/>
      </p:nvGrpSpPr>
      <p:grpSpPr>
        <a:xfrm>
          <a:off x="0" y="0"/>
          <a:ext cx="0" cy="0"/>
          <a:chOff x="0" y="0"/>
          <a:chExt cx="0" cy="0"/>
        </a:xfrm>
      </p:grpSpPr>
      <p:sp>
        <p:nvSpPr>
          <p:cNvPr id="434" name="Google Shape;434;p55"/>
          <p:cNvSpPr txBox="1">
            <a:spLocks noGrp="1"/>
          </p:cNvSpPr>
          <p:nvPr>
            <p:ph type="title"/>
          </p:nvPr>
        </p:nvSpPr>
        <p:spPr>
          <a:xfrm>
            <a:off x="323999" y="1099865"/>
            <a:ext cx="11453663"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accent3"/>
              </a:buClr>
              <a:buSzPts val="1400"/>
              <a:buFont typeface="Arial"/>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35" name="Google Shape;435;p55"/>
          <p:cNvGrpSpPr/>
          <p:nvPr/>
        </p:nvGrpSpPr>
        <p:grpSpPr>
          <a:xfrm>
            <a:off x="322596" y="6357434"/>
            <a:ext cx="690342" cy="176137"/>
            <a:chOff x="322596" y="6357434"/>
            <a:chExt cx="690342" cy="176137"/>
          </a:xfrm>
        </p:grpSpPr>
        <p:sp>
          <p:nvSpPr>
            <p:cNvPr id="436" name="Google Shape;436;p55"/>
            <p:cNvSpPr/>
            <p:nvPr/>
          </p:nvSpPr>
          <p:spPr>
            <a:xfrm>
              <a:off x="496305" y="6407515"/>
              <a:ext cx="132440" cy="126056"/>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7" name="Google Shape;437;p55"/>
            <p:cNvSpPr/>
            <p:nvPr/>
          </p:nvSpPr>
          <p:spPr>
            <a:xfrm>
              <a:off x="644480" y="6407515"/>
              <a:ext cx="105646" cy="125966"/>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8" name="Google Shape;438;p55"/>
            <p:cNvSpPr/>
            <p:nvPr/>
          </p:nvSpPr>
          <p:spPr>
            <a:xfrm>
              <a:off x="781415" y="6407515"/>
              <a:ext cx="95037" cy="126056"/>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9" name="Google Shape;439;p55"/>
            <p:cNvSpPr/>
            <p:nvPr/>
          </p:nvSpPr>
          <p:spPr>
            <a:xfrm>
              <a:off x="904954" y="6407515"/>
              <a:ext cx="107984" cy="126056"/>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0" name="Google Shape;440;p55"/>
            <p:cNvSpPr/>
            <p:nvPr/>
          </p:nvSpPr>
          <p:spPr>
            <a:xfrm>
              <a:off x="322596" y="6407425"/>
              <a:ext cx="27513" cy="2508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1" name="Google Shape;441;p55"/>
            <p:cNvSpPr/>
            <p:nvPr/>
          </p:nvSpPr>
          <p:spPr>
            <a:xfrm>
              <a:off x="377622" y="6357434"/>
              <a:ext cx="27603" cy="2508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2" name="Google Shape;442;p55"/>
            <p:cNvSpPr/>
            <p:nvPr/>
          </p:nvSpPr>
          <p:spPr>
            <a:xfrm>
              <a:off x="322596" y="6357434"/>
              <a:ext cx="27513" cy="2508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3" name="Google Shape;443;p55"/>
            <p:cNvSpPr/>
            <p:nvPr/>
          </p:nvSpPr>
          <p:spPr>
            <a:xfrm>
              <a:off x="377622" y="6407425"/>
              <a:ext cx="115177" cy="126146"/>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44" name="Google Shape;444;p55"/>
          <p:cNvSpPr txBox="1"/>
          <p:nvPr/>
        </p:nvSpPr>
        <p:spPr>
          <a:xfrm>
            <a:off x="11781040" y="6605061"/>
            <a:ext cx="206788"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900" b="0">
                <a:solidFill>
                  <a:schemeClr val="accent3"/>
                </a:solidFill>
                <a:latin typeface="Arial"/>
                <a:ea typeface="Arial"/>
                <a:cs typeface="Arial"/>
                <a:sym typeface="Arial"/>
              </a:rPr>
              <a:t>‹N°›</a:t>
            </a:fld>
            <a:endParaRPr sz="900" b="0">
              <a:solidFill>
                <a:schemeClr val="accent3"/>
              </a:solidFill>
              <a:latin typeface="Arial"/>
              <a:ea typeface="Arial"/>
              <a:cs typeface="Arial"/>
              <a:sym typeface="Arial"/>
            </a:endParaRPr>
          </a:p>
        </p:txBody>
      </p:sp>
      <p:sp>
        <p:nvSpPr>
          <p:cNvPr id="445" name="Google Shape;445;p55"/>
          <p:cNvSpPr txBox="1">
            <a:spLocks noGrp="1"/>
          </p:cNvSpPr>
          <p:nvPr>
            <p:ph type="body" idx="1"/>
          </p:nvPr>
        </p:nvSpPr>
        <p:spPr>
          <a:xfrm>
            <a:off x="322596" y="1884702"/>
            <a:ext cx="11455067"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800"/>
              <a:buNone/>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6" name="Google Shape;446;p55"/>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7" name="Google Shape;447;p55"/>
          <p:cNvSpPr/>
          <p:nvPr/>
        </p:nvSpPr>
        <p:spPr>
          <a:xfrm>
            <a:off x="313360" y="436590"/>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48" name="Google Shape;448;p55"/>
          <p:cNvSpPr/>
          <p:nvPr/>
        </p:nvSpPr>
        <p:spPr>
          <a:xfrm>
            <a:off x="313360" y="605659"/>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49" name="Google Shape;449;p55"/>
          <p:cNvSpPr/>
          <p:nvPr/>
        </p:nvSpPr>
        <p:spPr>
          <a:xfrm>
            <a:off x="313360" y="1375699"/>
            <a:ext cx="94700" cy="86343"/>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450"/>
        <p:cNvGrpSpPr/>
        <p:nvPr/>
      </p:nvGrpSpPr>
      <p:grpSpPr>
        <a:xfrm>
          <a:off x="0" y="0"/>
          <a:ext cx="0" cy="0"/>
          <a:chOff x="0" y="0"/>
          <a:chExt cx="0" cy="0"/>
        </a:xfrm>
      </p:grpSpPr>
      <p:sp>
        <p:nvSpPr>
          <p:cNvPr id="451" name="Google Shape;451;p56"/>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56"/>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re + contenu">
  <p:cSld name="Titre + contenu">
    <p:spTree>
      <p:nvGrpSpPr>
        <p:cNvPr id="1" name="Shape 453"/>
        <p:cNvGrpSpPr/>
        <p:nvPr/>
      </p:nvGrpSpPr>
      <p:grpSpPr>
        <a:xfrm>
          <a:off x="0" y="0"/>
          <a:ext cx="0" cy="0"/>
          <a:chOff x="0" y="0"/>
          <a:chExt cx="0" cy="0"/>
        </a:xfrm>
      </p:grpSpPr>
      <p:sp>
        <p:nvSpPr>
          <p:cNvPr id="454" name="Google Shape;454;p57"/>
          <p:cNvSpPr txBox="1">
            <a:spLocks noGrp="1"/>
          </p:cNvSpPr>
          <p:nvPr>
            <p:ph type="body" idx="1"/>
          </p:nvPr>
        </p:nvSpPr>
        <p:spPr>
          <a:xfrm>
            <a:off x="2806591" y="1099865"/>
            <a:ext cx="2854396"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800"/>
              <a:buNone/>
              <a:defRPr/>
            </a:lvl1pPr>
            <a:lvl2pPr marL="914400" lvl="1" indent="-228600" algn="l">
              <a:lnSpc>
                <a:spcPct val="100000"/>
              </a:lnSpc>
              <a:spcBef>
                <a:spcPts val="1200"/>
              </a:spcBef>
              <a:spcAft>
                <a:spcPts val="0"/>
              </a:spcAft>
              <a:buClr>
                <a:schemeClr val="dk1"/>
              </a:buClr>
              <a:buSzPts val="1200"/>
              <a:buNone/>
              <a:defRPr b="1"/>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5" name="Google Shape;455;p57"/>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6" name="Google Shape;456;p57"/>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re seul - bandeau droite">
  <p:cSld name="Titre seul - bandeau droite">
    <p:bg>
      <p:bgPr>
        <a:solidFill>
          <a:schemeClr val="accent6"/>
        </a:solidFill>
        <a:effectLst/>
      </p:bgPr>
    </p:bg>
    <p:spTree>
      <p:nvGrpSpPr>
        <p:cNvPr id="1" name="Shape 457"/>
        <p:cNvGrpSpPr/>
        <p:nvPr/>
      </p:nvGrpSpPr>
      <p:grpSpPr>
        <a:xfrm>
          <a:off x="0" y="0"/>
          <a:ext cx="0" cy="0"/>
          <a:chOff x="0" y="0"/>
          <a:chExt cx="0" cy="0"/>
        </a:xfrm>
      </p:grpSpPr>
      <p:sp>
        <p:nvSpPr>
          <p:cNvPr id="458" name="Google Shape;458;p58"/>
          <p:cNvSpPr/>
          <p:nvPr/>
        </p:nvSpPr>
        <p:spPr>
          <a:xfrm>
            <a:off x="2389410" y="0"/>
            <a:ext cx="6935565" cy="6858000"/>
          </a:xfrm>
          <a:prstGeom prst="rect">
            <a:avLst/>
          </a:prstGeom>
          <a:solidFill>
            <a:schemeClr val="lt1"/>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59" name="Google Shape;459;p58"/>
          <p:cNvSpPr txBox="1">
            <a:spLocks noGrp="1"/>
          </p:cNvSpPr>
          <p:nvPr>
            <p:ph type="body" idx="1"/>
          </p:nvPr>
        </p:nvSpPr>
        <p:spPr>
          <a:xfrm>
            <a:off x="2806591" y="1099865"/>
            <a:ext cx="3260834"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800"/>
              <a:buNone/>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0" name="Google Shape;460;p58"/>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1" name="Google Shape;461;p58"/>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Photo + texte">
  <p:cSld name="Photo + texte">
    <p:spTree>
      <p:nvGrpSpPr>
        <p:cNvPr id="1" name="Shape 462"/>
        <p:cNvGrpSpPr/>
        <p:nvPr/>
      </p:nvGrpSpPr>
      <p:grpSpPr>
        <a:xfrm>
          <a:off x="0" y="0"/>
          <a:ext cx="0" cy="0"/>
          <a:chOff x="0" y="0"/>
          <a:chExt cx="0" cy="0"/>
        </a:xfrm>
      </p:grpSpPr>
      <p:sp>
        <p:nvSpPr>
          <p:cNvPr id="463" name="Google Shape;463;p59"/>
          <p:cNvSpPr>
            <a:spLocks noGrp="1"/>
          </p:cNvSpPr>
          <p:nvPr>
            <p:ph type="pic" idx="2"/>
          </p:nvPr>
        </p:nvSpPr>
        <p:spPr>
          <a:xfrm>
            <a:off x="2392219" y="0"/>
            <a:ext cx="3267291" cy="6858000"/>
          </a:xfrm>
          <a:prstGeom prst="rect">
            <a:avLst/>
          </a:prstGeom>
          <a:noFill/>
          <a:ln>
            <a:noFill/>
          </a:ln>
        </p:spPr>
      </p:sp>
      <p:sp>
        <p:nvSpPr>
          <p:cNvPr id="464" name="Google Shape;464;p59"/>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59"/>
          <p:cNvSpPr txBox="1">
            <a:spLocks noGrp="1"/>
          </p:cNvSpPr>
          <p:nvPr>
            <p:ph type="body" idx="1"/>
          </p:nvPr>
        </p:nvSpPr>
        <p:spPr>
          <a:xfrm>
            <a:off x="6069807" y="1099865"/>
            <a:ext cx="2854396"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1600"/>
              <a:buNone/>
              <a:defRPr>
                <a:solidFill>
                  <a:schemeClr val="dk1"/>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6" name="Google Shape;466;p59"/>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7"/>
        <p:cNvGrpSpPr/>
        <p:nvPr/>
      </p:nvGrpSpPr>
      <p:grpSpPr>
        <a:xfrm>
          <a:off x="0" y="0"/>
          <a:ext cx="0" cy="0"/>
          <a:chOff x="0" y="0"/>
          <a:chExt cx="0" cy="0"/>
        </a:xfrm>
      </p:grpSpPr>
      <p:sp>
        <p:nvSpPr>
          <p:cNvPr id="38" name="Google Shape;3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hoto grande + texte">
  <p:cSld name="Photo grande + texte">
    <p:spTree>
      <p:nvGrpSpPr>
        <p:cNvPr id="1" name="Shape 467"/>
        <p:cNvGrpSpPr/>
        <p:nvPr/>
      </p:nvGrpSpPr>
      <p:grpSpPr>
        <a:xfrm>
          <a:off x="0" y="0"/>
          <a:ext cx="0" cy="0"/>
          <a:chOff x="0" y="0"/>
          <a:chExt cx="0" cy="0"/>
        </a:xfrm>
      </p:grpSpPr>
      <p:sp>
        <p:nvSpPr>
          <p:cNvPr id="468" name="Google Shape;468;p60"/>
          <p:cNvSpPr>
            <a:spLocks noGrp="1"/>
          </p:cNvSpPr>
          <p:nvPr>
            <p:ph type="pic" idx="2"/>
          </p:nvPr>
        </p:nvSpPr>
        <p:spPr>
          <a:xfrm>
            <a:off x="2392218" y="0"/>
            <a:ext cx="4899600" cy="6858000"/>
          </a:xfrm>
          <a:prstGeom prst="rect">
            <a:avLst/>
          </a:prstGeom>
          <a:noFill/>
          <a:ln>
            <a:noFill/>
          </a:ln>
        </p:spPr>
      </p:sp>
      <p:sp>
        <p:nvSpPr>
          <p:cNvPr id="469" name="Google Shape;469;p60"/>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0" name="Google Shape;470;p60"/>
          <p:cNvSpPr txBox="1">
            <a:spLocks noGrp="1"/>
          </p:cNvSpPr>
          <p:nvPr>
            <p:ph type="body" idx="1"/>
          </p:nvPr>
        </p:nvSpPr>
        <p:spPr>
          <a:xfrm>
            <a:off x="7705818" y="1099865"/>
            <a:ext cx="4072182"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accent4"/>
              </a:buClr>
              <a:buSzPts val="1600"/>
              <a:buNone/>
              <a:defRPr>
                <a:solidFill>
                  <a:schemeClr val="accent4"/>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1" name="Google Shape;471;p60"/>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Zone couleur + texte">
  <p:cSld name="Zone couleur + texte">
    <p:spTree>
      <p:nvGrpSpPr>
        <p:cNvPr id="1" name="Shape 472"/>
        <p:cNvGrpSpPr/>
        <p:nvPr/>
      </p:nvGrpSpPr>
      <p:grpSpPr>
        <a:xfrm>
          <a:off x="0" y="0"/>
          <a:ext cx="0" cy="0"/>
          <a:chOff x="0" y="0"/>
          <a:chExt cx="0" cy="0"/>
        </a:xfrm>
      </p:grpSpPr>
      <p:sp>
        <p:nvSpPr>
          <p:cNvPr id="473" name="Google Shape;473;p61"/>
          <p:cNvSpPr/>
          <p:nvPr/>
        </p:nvSpPr>
        <p:spPr>
          <a:xfrm>
            <a:off x="2392219" y="0"/>
            <a:ext cx="3267291" cy="6858000"/>
          </a:xfrm>
          <a:prstGeom prst="rect">
            <a:avLst/>
          </a:prstGeom>
          <a:solidFill>
            <a:schemeClr val="accent4"/>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74" name="Google Shape;474;p61"/>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5" name="Google Shape;475;p61"/>
          <p:cNvSpPr txBox="1">
            <a:spLocks noGrp="1"/>
          </p:cNvSpPr>
          <p:nvPr>
            <p:ph type="body" idx="1"/>
          </p:nvPr>
        </p:nvSpPr>
        <p:spPr>
          <a:xfrm>
            <a:off x="9324975" y="538172"/>
            <a:ext cx="2452688"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1600"/>
              <a:buNone/>
              <a:defRPr>
                <a:solidFill>
                  <a:schemeClr val="dk1"/>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6" name="Google Shape;476;p61"/>
          <p:cNvSpPr>
            <a:spLocks noGrp="1"/>
          </p:cNvSpPr>
          <p:nvPr>
            <p:ph type="pic" idx="2"/>
          </p:nvPr>
        </p:nvSpPr>
        <p:spPr>
          <a:xfrm>
            <a:off x="5656912" y="0"/>
            <a:ext cx="3267291" cy="3427200"/>
          </a:xfrm>
          <a:prstGeom prst="rect">
            <a:avLst/>
          </a:prstGeom>
          <a:noFill/>
          <a:ln>
            <a:noFill/>
          </a:ln>
        </p:spPr>
      </p:sp>
      <p:sp>
        <p:nvSpPr>
          <p:cNvPr id="477" name="Google Shape;477;p61"/>
          <p:cNvSpPr>
            <a:spLocks noGrp="1"/>
          </p:cNvSpPr>
          <p:nvPr>
            <p:ph type="pic" idx="3"/>
          </p:nvPr>
        </p:nvSpPr>
        <p:spPr>
          <a:xfrm>
            <a:off x="5656912" y="3430800"/>
            <a:ext cx="3267291" cy="3427200"/>
          </a:xfrm>
          <a:prstGeom prst="rect">
            <a:avLst/>
          </a:prstGeom>
          <a:noFill/>
          <a:ln>
            <a:noFill/>
          </a:ln>
        </p:spPr>
      </p:sp>
      <p:sp>
        <p:nvSpPr>
          <p:cNvPr id="478" name="Google Shape;478;p61"/>
          <p:cNvSpPr txBox="1">
            <a:spLocks noGrp="1"/>
          </p:cNvSpPr>
          <p:nvPr>
            <p:ph type="body" idx="4"/>
          </p:nvPr>
        </p:nvSpPr>
        <p:spPr>
          <a:xfrm>
            <a:off x="2805113" y="1099865"/>
            <a:ext cx="2452688" cy="155427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1600"/>
              <a:buNone/>
              <a:defRPr b="1">
                <a:solidFill>
                  <a:schemeClr val="lt1"/>
                </a:solidFill>
              </a:defRPr>
            </a:lvl1pPr>
            <a:lvl2pPr marL="914400" lvl="1" indent="-228600" algn="l">
              <a:lnSpc>
                <a:spcPct val="100000"/>
              </a:lnSpc>
              <a:spcBef>
                <a:spcPts val="1200"/>
              </a:spcBef>
              <a:spcAft>
                <a:spcPts val="0"/>
              </a:spcAft>
              <a:buClr>
                <a:schemeClr val="dk1"/>
              </a:buClr>
              <a:buSzPts val="1800"/>
              <a:buNone/>
              <a:defRPr/>
            </a:lvl2pPr>
            <a:lvl3pPr marL="1371600" lvl="2" indent="-342900" algn="l">
              <a:lnSpc>
                <a:spcPct val="100000"/>
              </a:lnSpc>
              <a:spcBef>
                <a:spcPts val="600"/>
              </a:spcBef>
              <a:spcAft>
                <a:spcPts val="0"/>
              </a:spcAft>
              <a:buSzPts val="1800"/>
              <a:buChar char="◼"/>
              <a:defRPr/>
            </a:lvl3pPr>
            <a:lvl4pPr marL="1828800" lvl="3" indent="-228600" algn="l">
              <a:lnSpc>
                <a:spcPct val="100000"/>
              </a:lnSpc>
              <a:spcBef>
                <a:spcPts val="400"/>
              </a:spcBef>
              <a:spcAft>
                <a:spcPts val="0"/>
              </a:spcAft>
              <a:buClr>
                <a:schemeClr val="dk2"/>
              </a:buClr>
              <a:buSzPts val="1800"/>
              <a:buNone/>
              <a:defRPr/>
            </a:lvl4pPr>
            <a:lvl5pPr marL="2286000" lvl="4" indent="-342900" algn="l">
              <a:lnSpc>
                <a:spcPct val="100000"/>
              </a:lnSpc>
              <a:spcBef>
                <a:spcPts val="200"/>
              </a:spcBef>
              <a:spcAft>
                <a:spcPts val="0"/>
              </a:spcAft>
              <a:buClr>
                <a:schemeClr val="dk2"/>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9" name="Google Shape;479;p61"/>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Contact">
  <p:cSld name="Contact">
    <p:spTree>
      <p:nvGrpSpPr>
        <p:cNvPr id="1" name="Shape 480"/>
        <p:cNvGrpSpPr/>
        <p:nvPr/>
      </p:nvGrpSpPr>
      <p:grpSpPr>
        <a:xfrm>
          <a:off x="0" y="0"/>
          <a:ext cx="0" cy="0"/>
          <a:chOff x="0" y="0"/>
          <a:chExt cx="0" cy="0"/>
        </a:xfrm>
      </p:grpSpPr>
      <p:pic>
        <p:nvPicPr>
          <p:cNvPr id="481" name="Google Shape;481;p62"/>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482" name="Google Shape;482;p62"/>
          <p:cNvGrpSpPr/>
          <p:nvPr/>
        </p:nvGrpSpPr>
        <p:grpSpPr>
          <a:xfrm>
            <a:off x="5846706" y="636412"/>
            <a:ext cx="498590" cy="515975"/>
            <a:chOff x="11010900" y="6452339"/>
            <a:chExt cx="222508" cy="230266"/>
          </a:xfrm>
        </p:grpSpPr>
        <p:sp>
          <p:nvSpPr>
            <p:cNvPr id="483" name="Google Shape;483;p62"/>
            <p:cNvSpPr/>
            <p:nvPr/>
          </p:nvSpPr>
          <p:spPr>
            <a:xfrm>
              <a:off x="11010900" y="6517692"/>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84" name="Google Shape;484;p62"/>
            <p:cNvSpPr/>
            <p:nvPr/>
          </p:nvSpPr>
          <p:spPr>
            <a:xfrm>
              <a:off x="11082836" y="6452339"/>
              <a:ext cx="36086"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85" name="Google Shape;485;p62"/>
            <p:cNvSpPr/>
            <p:nvPr/>
          </p:nvSpPr>
          <p:spPr>
            <a:xfrm>
              <a:off x="11010900" y="6452339"/>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486" name="Google Shape;486;p62"/>
            <p:cNvSpPr/>
            <p:nvPr/>
          </p:nvSpPr>
          <p:spPr>
            <a:xfrm>
              <a:off x="11082836" y="6517692"/>
              <a:ext cx="150572" cy="164913"/>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487" name="Google Shape;487;p62">
            <a:hlinkClick r:id="rId3"/>
          </p:cNvPr>
          <p:cNvSpPr txBox="1"/>
          <p:nvPr/>
        </p:nvSpPr>
        <p:spPr>
          <a:xfrm>
            <a:off x="5750553" y="1619464"/>
            <a:ext cx="690894"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www.daher.com</a:t>
            </a:r>
            <a:endParaRPr/>
          </a:p>
        </p:txBody>
      </p:sp>
      <p:sp>
        <p:nvSpPr>
          <p:cNvPr id="488" name="Google Shape;488;p62">
            <a:hlinkClick r:id="rId4"/>
          </p:cNvPr>
          <p:cNvSpPr txBox="1"/>
          <p:nvPr/>
        </p:nvSpPr>
        <p:spPr>
          <a:xfrm>
            <a:off x="5723302" y="2570220"/>
            <a:ext cx="745397"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@DAHER_official</a:t>
            </a:r>
            <a:endParaRPr/>
          </a:p>
        </p:txBody>
      </p:sp>
      <p:sp>
        <p:nvSpPr>
          <p:cNvPr id="489" name="Google Shape;489;p62">
            <a:hlinkClick r:id="rId5"/>
          </p:cNvPr>
          <p:cNvSpPr txBox="1"/>
          <p:nvPr/>
        </p:nvSpPr>
        <p:spPr>
          <a:xfrm>
            <a:off x="5815475" y="3457140"/>
            <a:ext cx="561051"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DaherOfficial</a:t>
            </a:r>
            <a:endParaRPr/>
          </a:p>
        </p:txBody>
      </p:sp>
      <p:sp>
        <p:nvSpPr>
          <p:cNvPr id="490" name="Google Shape;490;p62">
            <a:hlinkClick r:id="rId6"/>
          </p:cNvPr>
          <p:cNvSpPr txBox="1"/>
          <p:nvPr/>
        </p:nvSpPr>
        <p:spPr>
          <a:xfrm>
            <a:off x="5969363" y="4344060"/>
            <a:ext cx="253274"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a:t>
            </a:r>
            <a:endParaRPr/>
          </a:p>
        </p:txBody>
      </p:sp>
      <p:sp>
        <p:nvSpPr>
          <p:cNvPr id="491" name="Google Shape;491;p62">
            <a:hlinkClick r:id="rId7"/>
          </p:cNvPr>
          <p:cNvSpPr txBox="1"/>
          <p:nvPr/>
        </p:nvSpPr>
        <p:spPr>
          <a:xfrm>
            <a:off x="5798643" y="5230979"/>
            <a:ext cx="594715"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Daher_official</a:t>
            </a:r>
            <a:endParaRPr/>
          </a:p>
        </p:txBody>
      </p:sp>
      <p:sp>
        <p:nvSpPr>
          <p:cNvPr id="492" name="Google Shape;492;p62"/>
          <p:cNvSpPr txBox="1"/>
          <p:nvPr/>
        </p:nvSpPr>
        <p:spPr>
          <a:xfrm>
            <a:off x="4787950" y="6396362"/>
            <a:ext cx="2616101" cy="1692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100" b="1" cap="none">
                <a:solidFill>
                  <a:schemeClr val="lt1"/>
                </a:solidFill>
                <a:latin typeface="Arial"/>
                <a:ea typeface="Arial"/>
                <a:cs typeface="Arial"/>
                <a:sym typeface="Arial"/>
              </a:rPr>
              <a:t>SHAPING INDUSTRIAL INTELLIGENCE</a:t>
            </a:r>
            <a:endParaRPr/>
          </a:p>
        </p:txBody>
      </p:sp>
      <p:sp>
        <p:nvSpPr>
          <p:cNvPr id="493" name="Google Shape;493;p62">
            <a:hlinkClick r:id="rId4"/>
          </p:cNvPr>
          <p:cNvSpPr/>
          <p:nvPr/>
        </p:nvSpPr>
        <p:spPr>
          <a:xfrm>
            <a:off x="5969363" y="2271058"/>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Google Shape;494;p62">
            <a:hlinkClick r:id="rId4"/>
          </p:cNvPr>
          <p:cNvSpPr/>
          <p:nvPr/>
        </p:nvSpPr>
        <p:spPr>
          <a:xfrm>
            <a:off x="6034292" y="2323772"/>
            <a:ext cx="140786" cy="129215"/>
          </a:xfrm>
          <a:custGeom>
            <a:avLst/>
            <a:gdLst/>
            <a:ahLst/>
            <a:cxnLst/>
            <a:rect l="l" t="t" r="r" b="b"/>
            <a:pathLst>
              <a:path w="1171" h="1080" extrusionOk="0">
                <a:moveTo>
                  <a:pt x="1070" y="339"/>
                </a:moveTo>
                <a:cubicBezTo>
                  <a:pt x="1061" y="759"/>
                  <a:pt x="796" y="1052"/>
                  <a:pt x="393" y="1070"/>
                </a:cubicBezTo>
                <a:cubicBezTo>
                  <a:pt x="228" y="1080"/>
                  <a:pt x="110" y="1025"/>
                  <a:pt x="0" y="961"/>
                </a:cubicBezTo>
                <a:cubicBezTo>
                  <a:pt x="119" y="979"/>
                  <a:pt x="275" y="933"/>
                  <a:pt x="357" y="860"/>
                </a:cubicBezTo>
                <a:cubicBezTo>
                  <a:pt x="238" y="851"/>
                  <a:pt x="165" y="787"/>
                  <a:pt x="128" y="686"/>
                </a:cubicBezTo>
                <a:cubicBezTo>
                  <a:pt x="165" y="695"/>
                  <a:pt x="201" y="686"/>
                  <a:pt x="228" y="686"/>
                </a:cubicBezTo>
                <a:cubicBezTo>
                  <a:pt x="119" y="649"/>
                  <a:pt x="46" y="586"/>
                  <a:pt x="36" y="439"/>
                </a:cubicBezTo>
                <a:cubicBezTo>
                  <a:pt x="64" y="457"/>
                  <a:pt x="100" y="467"/>
                  <a:pt x="137" y="467"/>
                </a:cubicBezTo>
                <a:cubicBezTo>
                  <a:pt x="55" y="421"/>
                  <a:pt x="0" y="247"/>
                  <a:pt x="64" y="137"/>
                </a:cubicBezTo>
                <a:cubicBezTo>
                  <a:pt x="183" y="265"/>
                  <a:pt x="329" y="375"/>
                  <a:pt x="567" y="393"/>
                </a:cubicBezTo>
                <a:cubicBezTo>
                  <a:pt x="503" y="137"/>
                  <a:pt x="851" y="0"/>
                  <a:pt x="988" y="174"/>
                </a:cubicBezTo>
                <a:cubicBezTo>
                  <a:pt x="1052" y="165"/>
                  <a:pt x="1098" y="137"/>
                  <a:pt x="1143" y="119"/>
                </a:cubicBezTo>
                <a:cubicBezTo>
                  <a:pt x="1125" y="183"/>
                  <a:pt x="1088" y="220"/>
                  <a:pt x="1043" y="256"/>
                </a:cubicBezTo>
                <a:cubicBezTo>
                  <a:pt x="1088" y="247"/>
                  <a:pt x="1134" y="238"/>
                  <a:pt x="1171" y="220"/>
                </a:cubicBezTo>
                <a:cubicBezTo>
                  <a:pt x="1162" y="265"/>
                  <a:pt x="1116" y="302"/>
                  <a:pt x="1070" y="339"/>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Google Shape;495;p62">
            <a:hlinkClick r:id="rId7"/>
          </p:cNvPr>
          <p:cNvSpPr/>
          <p:nvPr/>
        </p:nvSpPr>
        <p:spPr>
          <a:xfrm>
            <a:off x="5969363" y="4926556"/>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Google Shape;496;p62">
            <a:hlinkClick r:id="rId7"/>
          </p:cNvPr>
          <p:cNvSpPr/>
          <p:nvPr/>
        </p:nvSpPr>
        <p:spPr>
          <a:xfrm>
            <a:off x="6030434" y="4976056"/>
            <a:ext cx="147857" cy="145929"/>
          </a:xfrm>
          <a:custGeom>
            <a:avLst/>
            <a:gdLst/>
            <a:ahLst/>
            <a:cxnLst/>
            <a:rect l="l" t="t" r="r" b="b"/>
            <a:pathLst>
              <a:path w="1232" h="1218" extrusionOk="0">
                <a:moveTo>
                  <a:pt x="617" y="1110"/>
                </a:moveTo>
                <a:cubicBezTo>
                  <a:pt x="677" y="1110"/>
                  <a:pt x="737" y="1110"/>
                  <a:pt x="797" y="1109"/>
                </a:cubicBezTo>
                <a:cubicBezTo>
                  <a:pt x="828" y="1109"/>
                  <a:pt x="858" y="1107"/>
                  <a:pt x="888" y="1105"/>
                </a:cubicBezTo>
                <a:cubicBezTo>
                  <a:pt x="1028" y="1097"/>
                  <a:pt x="1115" y="1015"/>
                  <a:pt x="1118" y="875"/>
                </a:cubicBezTo>
                <a:cubicBezTo>
                  <a:pt x="1123" y="698"/>
                  <a:pt x="1123" y="520"/>
                  <a:pt x="1118" y="343"/>
                </a:cubicBezTo>
                <a:cubicBezTo>
                  <a:pt x="1115" y="203"/>
                  <a:pt x="1028" y="117"/>
                  <a:pt x="888" y="114"/>
                </a:cubicBezTo>
                <a:cubicBezTo>
                  <a:pt x="707" y="110"/>
                  <a:pt x="527" y="110"/>
                  <a:pt x="346" y="114"/>
                </a:cubicBezTo>
                <a:cubicBezTo>
                  <a:pt x="206" y="117"/>
                  <a:pt x="120" y="203"/>
                  <a:pt x="116" y="343"/>
                </a:cubicBezTo>
                <a:cubicBezTo>
                  <a:pt x="112" y="521"/>
                  <a:pt x="112" y="698"/>
                  <a:pt x="116" y="875"/>
                </a:cubicBezTo>
                <a:cubicBezTo>
                  <a:pt x="120" y="1015"/>
                  <a:pt x="207" y="1099"/>
                  <a:pt x="346" y="1104"/>
                </a:cubicBezTo>
                <a:cubicBezTo>
                  <a:pt x="436" y="1108"/>
                  <a:pt x="617" y="1108"/>
                  <a:pt x="617" y="1110"/>
                </a:cubicBezTo>
                <a:moveTo>
                  <a:pt x="0" y="372"/>
                </a:moveTo>
                <a:cubicBezTo>
                  <a:pt x="4" y="343"/>
                  <a:pt x="7" y="314"/>
                  <a:pt x="12" y="285"/>
                </a:cubicBezTo>
                <a:cubicBezTo>
                  <a:pt x="41" y="123"/>
                  <a:pt x="156" y="13"/>
                  <a:pt x="320" y="7"/>
                </a:cubicBezTo>
                <a:cubicBezTo>
                  <a:pt x="518" y="1"/>
                  <a:pt x="716" y="0"/>
                  <a:pt x="913" y="7"/>
                </a:cubicBezTo>
                <a:cubicBezTo>
                  <a:pt x="1092" y="14"/>
                  <a:pt x="1221" y="146"/>
                  <a:pt x="1227" y="325"/>
                </a:cubicBezTo>
                <a:cubicBezTo>
                  <a:pt x="1232" y="514"/>
                  <a:pt x="1232" y="704"/>
                  <a:pt x="1227" y="894"/>
                </a:cubicBezTo>
                <a:cubicBezTo>
                  <a:pt x="1221" y="1072"/>
                  <a:pt x="1092" y="1205"/>
                  <a:pt x="913" y="1211"/>
                </a:cubicBezTo>
                <a:cubicBezTo>
                  <a:pt x="716" y="1218"/>
                  <a:pt x="518" y="1218"/>
                  <a:pt x="320" y="1211"/>
                </a:cubicBezTo>
                <a:cubicBezTo>
                  <a:pt x="142" y="1204"/>
                  <a:pt x="18" y="1072"/>
                  <a:pt x="6" y="893"/>
                </a:cubicBezTo>
                <a:cubicBezTo>
                  <a:pt x="5" y="877"/>
                  <a:pt x="2" y="862"/>
                  <a:pt x="0" y="847"/>
                </a:cubicBezTo>
                <a:lnTo>
                  <a:pt x="0" y="372"/>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Google Shape;497;p62">
            <a:hlinkClick r:id="rId7"/>
          </p:cNvPr>
          <p:cNvSpPr/>
          <p:nvPr/>
        </p:nvSpPr>
        <p:spPr>
          <a:xfrm>
            <a:off x="6066435" y="5011413"/>
            <a:ext cx="76500" cy="75215"/>
          </a:xfrm>
          <a:custGeom>
            <a:avLst/>
            <a:gdLst/>
            <a:ahLst/>
            <a:cxnLst/>
            <a:rect l="l" t="t" r="r" b="b"/>
            <a:pathLst>
              <a:path w="636" h="626" extrusionOk="0">
                <a:moveTo>
                  <a:pt x="524" y="313"/>
                </a:moveTo>
                <a:cubicBezTo>
                  <a:pt x="523" y="200"/>
                  <a:pt x="432" y="109"/>
                  <a:pt x="318" y="109"/>
                </a:cubicBezTo>
                <a:cubicBezTo>
                  <a:pt x="204" y="109"/>
                  <a:pt x="113" y="200"/>
                  <a:pt x="113" y="313"/>
                </a:cubicBezTo>
                <a:cubicBezTo>
                  <a:pt x="113" y="426"/>
                  <a:pt x="205" y="517"/>
                  <a:pt x="318" y="517"/>
                </a:cubicBezTo>
                <a:cubicBezTo>
                  <a:pt x="432" y="517"/>
                  <a:pt x="524" y="426"/>
                  <a:pt x="524" y="313"/>
                </a:cubicBezTo>
                <a:moveTo>
                  <a:pt x="320" y="626"/>
                </a:moveTo>
                <a:cubicBezTo>
                  <a:pt x="144" y="626"/>
                  <a:pt x="2" y="487"/>
                  <a:pt x="1" y="315"/>
                </a:cubicBezTo>
                <a:cubicBezTo>
                  <a:pt x="0" y="142"/>
                  <a:pt x="142" y="1"/>
                  <a:pt x="317" y="1"/>
                </a:cubicBezTo>
                <a:cubicBezTo>
                  <a:pt x="492" y="0"/>
                  <a:pt x="634" y="139"/>
                  <a:pt x="635" y="312"/>
                </a:cubicBezTo>
                <a:cubicBezTo>
                  <a:pt x="636" y="484"/>
                  <a:pt x="494" y="625"/>
                  <a:pt x="320" y="626"/>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Google Shape;498;p62">
            <a:hlinkClick r:id="rId7"/>
          </p:cNvPr>
          <p:cNvSpPr/>
          <p:nvPr/>
        </p:nvSpPr>
        <p:spPr>
          <a:xfrm>
            <a:off x="6135863" y="5001128"/>
            <a:ext cx="17357" cy="18000"/>
          </a:xfrm>
          <a:custGeom>
            <a:avLst/>
            <a:gdLst/>
            <a:ahLst/>
            <a:cxnLst/>
            <a:rect l="l" t="t" r="r" b="b"/>
            <a:pathLst>
              <a:path w="146" h="147" extrusionOk="0">
                <a:moveTo>
                  <a:pt x="0" y="74"/>
                </a:moveTo>
                <a:cubicBezTo>
                  <a:pt x="0" y="33"/>
                  <a:pt x="32" y="0"/>
                  <a:pt x="72" y="0"/>
                </a:cubicBezTo>
                <a:cubicBezTo>
                  <a:pt x="112" y="0"/>
                  <a:pt x="145" y="33"/>
                  <a:pt x="146" y="73"/>
                </a:cubicBezTo>
                <a:cubicBezTo>
                  <a:pt x="146" y="113"/>
                  <a:pt x="113" y="146"/>
                  <a:pt x="73" y="146"/>
                </a:cubicBezTo>
                <a:cubicBezTo>
                  <a:pt x="33" y="147"/>
                  <a:pt x="0" y="114"/>
                  <a:pt x="0" y="74"/>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Google Shape;499;p62">
            <a:hlinkClick r:id="rId5"/>
          </p:cNvPr>
          <p:cNvSpPr/>
          <p:nvPr/>
        </p:nvSpPr>
        <p:spPr>
          <a:xfrm>
            <a:off x="5969363" y="3156439"/>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Google Shape;500;p62">
            <a:hlinkClick r:id="rId5"/>
          </p:cNvPr>
          <p:cNvSpPr/>
          <p:nvPr/>
        </p:nvSpPr>
        <p:spPr>
          <a:xfrm>
            <a:off x="6070934" y="3199510"/>
            <a:ext cx="104786" cy="201857"/>
          </a:xfrm>
          <a:custGeom>
            <a:avLst/>
            <a:gdLst/>
            <a:ahLst/>
            <a:cxnLst/>
            <a:rect l="l" t="t" r="r" b="b"/>
            <a:pathLst>
              <a:path w="876" h="1680" extrusionOk="0">
                <a:moveTo>
                  <a:pt x="801" y="954"/>
                </a:moveTo>
                <a:cubicBezTo>
                  <a:pt x="824" y="954"/>
                  <a:pt x="843" y="937"/>
                  <a:pt x="845" y="915"/>
                </a:cubicBezTo>
                <a:cubicBezTo>
                  <a:pt x="873" y="681"/>
                  <a:pt x="873" y="681"/>
                  <a:pt x="873" y="681"/>
                </a:cubicBezTo>
                <a:cubicBezTo>
                  <a:pt x="876" y="655"/>
                  <a:pt x="855" y="631"/>
                  <a:pt x="829" y="631"/>
                </a:cubicBezTo>
                <a:cubicBezTo>
                  <a:pt x="549" y="631"/>
                  <a:pt x="549" y="631"/>
                  <a:pt x="549" y="631"/>
                </a:cubicBezTo>
                <a:cubicBezTo>
                  <a:pt x="549" y="436"/>
                  <a:pt x="549" y="436"/>
                  <a:pt x="549" y="436"/>
                </a:cubicBezTo>
                <a:cubicBezTo>
                  <a:pt x="549" y="347"/>
                  <a:pt x="574" y="286"/>
                  <a:pt x="701" y="286"/>
                </a:cubicBezTo>
                <a:cubicBezTo>
                  <a:pt x="819" y="286"/>
                  <a:pt x="819" y="286"/>
                  <a:pt x="819" y="286"/>
                </a:cubicBezTo>
                <a:cubicBezTo>
                  <a:pt x="843" y="286"/>
                  <a:pt x="863" y="266"/>
                  <a:pt x="863" y="242"/>
                </a:cubicBezTo>
                <a:cubicBezTo>
                  <a:pt x="863" y="45"/>
                  <a:pt x="863" y="45"/>
                  <a:pt x="863" y="45"/>
                </a:cubicBezTo>
                <a:cubicBezTo>
                  <a:pt x="863" y="20"/>
                  <a:pt x="843" y="0"/>
                  <a:pt x="819" y="0"/>
                </a:cubicBezTo>
                <a:cubicBezTo>
                  <a:pt x="627" y="0"/>
                  <a:pt x="627" y="0"/>
                  <a:pt x="627" y="0"/>
                </a:cubicBezTo>
                <a:cubicBezTo>
                  <a:pt x="393" y="0"/>
                  <a:pt x="233" y="143"/>
                  <a:pt x="233" y="405"/>
                </a:cubicBezTo>
                <a:cubicBezTo>
                  <a:pt x="233" y="631"/>
                  <a:pt x="233" y="631"/>
                  <a:pt x="233" y="631"/>
                </a:cubicBezTo>
                <a:cubicBezTo>
                  <a:pt x="45" y="631"/>
                  <a:pt x="45" y="631"/>
                  <a:pt x="45" y="631"/>
                </a:cubicBezTo>
                <a:cubicBezTo>
                  <a:pt x="20" y="631"/>
                  <a:pt x="0" y="651"/>
                  <a:pt x="0" y="676"/>
                </a:cubicBezTo>
                <a:cubicBezTo>
                  <a:pt x="1" y="910"/>
                  <a:pt x="1" y="910"/>
                  <a:pt x="1" y="910"/>
                </a:cubicBezTo>
                <a:cubicBezTo>
                  <a:pt x="1" y="934"/>
                  <a:pt x="21" y="954"/>
                  <a:pt x="45" y="954"/>
                </a:cubicBezTo>
                <a:cubicBezTo>
                  <a:pt x="234" y="954"/>
                  <a:pt x="234" y="954"/>
                  <a:pt x="234" y="954"/>
                </a:cubicBezTo>
                <a:cubicBezTo>
                  <a:pt x="233" y="1680"/>
                  <a:pt x="233" y="1680"/>
                  <a:pt x="233" y="1680"/>
                </a:cubicBezTo>
                <a:cubicBezTo>
                  <a:pt x="549" y="1680"/>
                  <a:pt x="549" y="1680"/>
                  <a:pt x="549" y="1680"/>
                </a:cubicBezTo>
                <a:cubicBezTo>
                  <a:pt x="550" y="954"/>
                  <a:pt x="550" y="954"/>
                  <a:pt x="550" y="954"/>
                </a:cubicBezTo>
                <a:lnTo>
                  <a:pt x="801" y="954"/>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Google Shape;501;p62">
            <a:hlinkClick r:id="rId6"/>
          </p:cNvPr>
          <p:cNvSpPr/>
          <p:nvPr/>
        </p:nvSpPr>
        <p:spPr>
          <a:xfrm>
            <a:off x="5969363" y="4041820"/>
            <a:ext cx="270000" cy="24428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Google Shape;502;p62">
            <a:hlinkClick r:id="rId6"/>
          </p:cNvPr>
          <p:cNvSpPr/>
          <p:nvPr/>
        </p:nvSpPr>
        <p:spPr>
          <a:xfrm>
            <a:off x="6029792" y="4089391"/>
            <a:ext cx="36000" cy="149142"/>
          </a:xfrm>
          <a:custGeom>
            <a:avLst/>
            <a:gdLst/>
            <a:ahLst/>
            <a:cxnLst/>
            <a:rect l="l" t="t" r="r" b="b"/>
            <a:pathLst>
              <a:path w="301" h="1248" extrusionOk="0">
                <a:moveTo>
                  <a:pt x="150" y="0"/>
                </a:moveTo>
                <a:cubicBezTo>
                  <a:pt x="233" y="0"/>
                  <a:pt x="301" y="67"/>
                  <a:pt x="301" y="150"/>
                </a:cubicBezTo>
                <a:cubicBezTo>
                  <a:pt x="301" y="233"/>
                  <a:pt x="233" y="301"/>
                  <a:pt x="150" y="301"/>
                </a:cubicBezTo>
                <a:cubicBezTo>
                  <a:pt x="67" y="301"/>
                  <a:pt x="0" y="233"/>
                  <a:pt x="0" y="150"/>
                </a:cubicBezTo>
                <a:cubicBezTo>
                  <a:pt x="0" y="67"/>
                  <a:pt x="67" y="0"/>
                  <a:pt x="150" y="0"/>
                </a:cubicBezTo>
                <a:moveTo>
                  <a:pt x="21" y="415"/>
                </a:moveTo>
                <a:cubicBezTo>
                  <a:pt x="280" y="415"/>
                  <a:pt x="280" y="415"/>
                  <a:pt x="280" y="415"/>
                </a:cubicBezTo>
                <a:cubicBezTo>
                  <a:pt x="280" y="1248"/>
                  <a:pt x="280" y="1248"/>
                  <a:pt x="280" y="1248"/>
                </a:cubicBezTo>
                <a:cubicBezTo>
                  <a:pt x="21" y="1248"/>
                  <a:pt x="21" y="1248"/>
                  <a:pt x="21" y="1248"/>
                </a:cubicBezTo>
                <a:lnTo>
                  <a:pt x="21" y="415"/>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Google Shape;503;p62">
            <a:hlinkClick r:id="rId6"/>
          </p:cNvPr>
          <p:cNvSpPr/>
          <p:nvPr/>
        </p:nvSpPr>
        <p:spPr>
          <a:xfrm>
            <a:off x="6082506" y="4136320"/>
            <a:ext cx="97072" cy="102214"/>
          </a:xfrm>
          <a:custGeom>
            <a:avLst/>
            <a:gdLst/>
            <a:ahLst/>
            <a:cxnLst/>
            <a:rect l="l" t="t" r="r" b="b"/>
            <a:pathLst>
              <a:path w="808" h="854" extrusionOk="0">
                <a:moveTo>
                  <a:pt x="0" y="21"/>
                </a:moveTo>
                <a:cubicBezTo>
                  <a:pt x="248" y="21"/>
                  <a:pt x="248" y="21"/>
                  <a:pt x="248" y="21"/>
                </a:cubicBezTo>
                <a:cubicBezTo>
                  <a:pt x="248" y="135"/>
                  <a:pt x="248" y="135"/>
                  <a:pt x="248" y="135"/>
                </a:cubicBezTo>
                <a:cubicBezTo>
                  <a:pt x="252" y="135"/>
                  <a:pt x="252" y="135"/>
                  <a:pt x="252" y="135"/>
                </a:cubicBezTo>
                <a:cubicBezTo>
                  <a:pt x="286" y="69"/>
                  <a:pt x="371" y="0"/>
                  <a:pt x="497" y="0"/>
                </a:cubicBezTo>
                <a:cubicBezTo>
                  <a:pt x="759" y="0"/>
                  <a:pt x="808" y="173"/>
                  <a:pt x="808" y="397"/>
                </a:cubicBezTo>
                <a:cubicBezTo>
                  <a:pt x="808" y="854"/>
                  <a:pt x="808" y="854"/>
                  <a:pt x="808" y="854"/>
                </a:cubicBezTo>
                <a:cubicBezTo>
                  <a:pt x="548" y="854"/>
                  <a:pt x="548" y="854"/>
                  <a:pt x="548" y="854"/>
                </a:cubicBezTo>
                <a:cubicBezTo>
                  <a:pt x="548" y="449"/>
                  <a:pt x="548" y="449"/>
                  <a:pt x="548" y="449"/>
                </a:cubicBezTo>
                <a:cubicBezTo>
                  <a:pt x="548" y="352"/>
                  <a:pt x="547" y="228"/>
                  <a:pt x="414" y="228"/>
                </a:cubicBezTo>
                <a:cubicBezTo>
                  <a:pt x="279" y="228"/>
                  <a:pt x="258" y="333"/>
                  <a:pt x="258" y="442"/>
                </a:cubicBezTo>
                <a:cubicBezTo>
                  <a:pt x="258" y="854"/>
                  <a:pt x="258" y="854"/>
                  <a:pt x="258" y="854"/>
                </a:cubicBezTo>
                <a:cubicBezTo>
                  <a:pt x="0" y="854"/>
                  <a:pt x="0" y="854"/>
                  <a:pt x="0" y="854"/>
                </a:cubicBezTo>
                <a:lnTo>
                  <a:pt x="0" y="21"/>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1_Contact">
  <p:cSld name="1_Contact">
    <p:spTree>
      <p:nvGrpSpPr>
        <p:cNvPr id="1" name="Shape 504"/>
        <p:cNvGrpSpPr/>
        <p:nvPr/>
      </p:nvGrpSpPr>
      <p:grpSpPr>
        <a:xfrm>
          <a:off x="0" y="0"/>
          <a:ext cx="0" cy="0"/>
          <a:chOff x="0" y="0"/>
          <a:chExt cx="0" cy="0"/>
        </a:xfrm>
      </p:grpSpPr>
      <p:pic>
        <p:nvPicPr>
          <p:cNvPr id="505" name="Google Shape;505;p63"/>
          <p:cNvPicPr preferRelativeResize="0"/>
          <p:nvPr/>
        </p:nvPicPr>
        <p:blipFill rotWithShape="1">
          <a:blip r:embed="rId2">
            <a:alphaModFix/>
          </a:blip>
          <a:srcRect/>
          <a:stretch/>
        </p:blipFill>
        <p:spPr>
          <a:xfrm>
            <a:off x="0" y="0"/>
            <a:ext cx="12192000" cy="6858000"/>
          </a:xfrm>
          <a:prstGeom prst="rect">
            <a:avLst/>
          </a:prstGeom>
          <a:noFill/>
          <a:ln>
            <a:noFill/>
          </a:ln>
        </p:spPr>
      </p:pic>
      <p:grpSp>
        <p:nvGrpSpPr>
          <p:cNvPr id="506" name="Google Shape;506;p63"/>
          <p:cNvGrpSpPr/>
          <p:nvPr/>
        </p:nvGrpSpPr>
        <p:grpSpPr>
          <a:xfrm>
            <a:off x="5846706" y="636412"/>
            <a:ext cx="498590" cy="515975"/>
            <a:chOff x="11010900" y="6452339"/>
            <a:chExt cx="222508" cy="230266"/>
          </a:xfrm>
        </p:grpSpPr>
        <p:sp>
          <p:nvSpPr>
            <p:cNvPr id="507" name="Google Shape;507;p63"/>
            <p:cNvSpPr/>
            <p:nvPr/>
          </p:nvSpPr>
          <p:spPr>
            <a:xfrm>
              <a:off x="11010900" y="6517692"/>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508" name="Google Shape;508;p63"/>
            <p:cNvSpPr/>
            <p:nvPr/>
          </p:nvSpPr>
          <p:spPr>
            <a:xfrm>
              <a:off x="11082836" y="6452339"/>
              <a:ext cx="36086"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509" name="Google Shape;509;p63"/>
            <p:cNvSpPr/>
            <p:nvPr/>
          </p:nvSpPr>
          <p:spPr>
            <a:xfrm>
              <a:off x="11010900" y="6452339"/>
              <a:ext cx="35968" cy="3279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sp>
          <p:nvSpPr>
            <p:cNvPr id="510" name="Google Shape;510;p63"/>
            <p:cNvSpPr/>
            <p:nvPr/>
          </p:nvSpPr>
          <p:spPr>
            <a:xfrm>
              <a:off x="11082836" y="6517692"/>
              <a:ext cx="150572" cy="164913"/>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a:solidFill>
                  <a:schemeClr val="dk1"/>
                </a:solidFill>
                <a:latin typeface="Arial"/>
                <a:ea typeface="Arial"/>
                <a:cs typeface="Arial"/>
                <a:sym typeface="Arial"/>
              </a:endParaRPr>
            </a:p>
          </p:txBody>
        </p:sp>
      </p:grpSp>
      <p:sp>
        <p:nvSpPr>
          <p:cNvPr id="511" name="Google Shape;511;p63">
            <a:hlinkClick r:id="rId3"/>
          </p:cNvPr>
          <p:cNvSpPr txBox="1"/>
          <p:nvPr/>
        </p:nvSpPr>
        <p:spPr>
          <a:xfrm>
            <a:off x="5750553" y="1619464"/>
            <a:ext cx="690894"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www.daher.com</a:t>
            </a:r>
            <a:endParaRPr/>
          </a:p>
        </p:txBody>
      </p:sp>
      <p:sp>
        <p:nvSpPr>
          <p:cNvPr id="512" name="Google Shape;512;p63">
            <a:hlinkClick r:id="rId4"/>
          </p:cNvPr>
          <p:cNvSpPr txBox="1"/>
          <p:nvPr/>
        </p:nvSpPr>
        <p:spPr>
          <a:xfrm>
            <a:off x="5723302" y="2570220"/>
            <a:ext cx="745397"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@DAHER_official</a:t>
            </a:r>
            <a:endParaRPr/>
          </a:p>
        </p:txBody>
      </p:sp>
      <p:sp>
        <p:nvSpPr>
          <p:cNvPr id="513" name="Google Shape;513;p63">
            <a:hlinkClick r:id="rId5"/>
          </p:cNvPr>
          <p:cNvSpPr txBox="1"/>
          <p:nvPr/>
        </p:nvSpPr>
        <p:spPr>
          <a:xfrm>
            <a:off x="5815475" y="3457140"/>
            <a:ext cx="561051"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DaherOfficial</a:t>
            </a:r>
            <a:endParaRPr/>
          </a:p>
        </p:txBody>
      </p:sp>
      <p:sp>
        <p:nvSpPr>
          <p:cNvPr id="514" name="Google Shape;514;p63">
            <a:hlinkClick r:id="rId6"/>
          </p:cNvPr>
          <p:cNvSpPr txBox="1"/>
          <p:nvPr/>
        </p:nvSpPr>
        <p:spPr>
          <a:xfrm>
            <a:off x="5969363" y="4344060"/>
            <a:ext cx="253274"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a:t>
            </a:r>
            <a:endParaRPr/>
          </a:p>
        </p:txBody>
      </p:sp>
      <p:sp>
        <p:nvSpPr>
          <p:cNvPr id="515" name="Google Shape;515;p63">
            <a:hlinkClick r:id="rId7"/>
          </p:cNvPr>
          <p:cNvSpPr txBox="1"/>
          <p:nvPr/>
        </p:nvSpPr>
        <p:spPr>
          <a:xfrm>
            <a:off x="5798643" y="5230979"/>
            <a:ext cx="594715" cy="10772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Daher_official</a:t>
            </a:r>
            <a:endParaRPr/>
          </a:p>
        </p:txBody>
      </p:sp>
      <p:sp>
        <p:nvSpPr>
          <p:cNvPr id="516" name="Google Shape;516;p63"/>
          <p:cNvSpPr txBox="1"/>
          <p:nvPr/>
        </p:nvSpPr>
        <p:spPr>
          <a:xfrm>
            <a:off x="4787950" y="6396362"/>
            <a:ext cx="2616101" cy="16927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100" b="1" cap="none">
                <a:solidFill>
                  <a:schemeClr val="lt1"/>
                </a:solidFill>
                <a:latin typeface="Arial"/>
                <a:ea typeface="Arial"/>
                <a:cs typeface="Arial"/>
                <a:sym typeface="Arial"/>
              </a:rPr>
              <a:t>SHAPING INDUSTRIAL INTELLIGENCE</a:t>
            </a:r>
            <a:endParaRPr/>
          </a:p>
        </p:txBody>
      </p:sp>
      <p:sp>
        <p:nvSpPr>
          <p:cNvPr id="517" name="Google Shape;517;p63">
            <a:hlinkClick r:id="rId4"/>
          </p:cNvPr>
          <p:cNvSpPr/>
          <p:nvPr/>
        </p:nvSpPr>
        <p:spPr>
          <a:xfrm>
            <a:off x="5969363" y="2271058"/>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Google Shape;518;p63">
            <a:hlinkClick r:id="rId4"/>
          </p:cNvPr>
          <p:cNvSpPr/>
          <p:nvPr/>
        </p:nvSpPr>
        <p:spPr>
          <a:xfrm>
            <a:off x="6034292" y="2323772"/>
            <a:ext cx="140786" cy="129215"/>
          </a:xfrm>
          <a:custGeom>
            <a:avLst/>
            <a:gdLst/>
            <a:ahLst/>
            <a:cxnLst/>
            <a:rect l="l" t="t" r="r" b="b"/>
            <a:pathLst>
              <a:path w="1171" h="1080" extrusionOk="0">
                <a:moveTo>
                  <a:pt x="1070" y="339"/>
                </a:moveTo>
                <a:cubicBezTo>
                  <a:pt x="1061" y="759"/>
                  <a:pt x="796" y="1052"/>
                  <a:pt x="393" y="1070"/>
                </a:cubicBezTo>
                <a:cubicBezTo>
                  <a:pt x="228" y="1080"/>
                  <a:pt x="110" y="1025"/>
                  <a:pt x="0" y="961"/>
                </a:cubicBezTo>
                <a:cubicBezTo>
                  <a:pt x="119" y="979"/>
                  <a:pt x="275" y="933"/>
                  <a:pt x="357" y="860"/>
                </a:cubicBezTo>
                <a:cubicBezTo>
                  <a:pt x="238" y="851"/>
                  <a:pt x="165" y="787"/>
                  <a:pt x="128" y="686"/>
                </a:cubicBezTo>
                <a:cubicBezTo>
                  <a:pt x="165" y="695"/>
                  <a:pt x="201" y="686"/>
                  <a:pt x="228" y="686"/>
                </a:cubicBezTo>
                <a:cubicBezTo>
                  <a:pt x="119" y="649"/>
                  <a:pt x="46" y="586"/>
                  <a:pt x="36" y="439"/>
                </a:cubicBezTo>
                <a:cubicBezTo>
                  <a:pt x="64" y="457"/>
                  <a:pt x="100" y="467"/>
                  <a:pt x="137" y="467"/>
                </a:cubicBezTo>
                <a:cubicBezTo>
                  <a:pt x="55" y="421"/>
                  <a:pt x="0" y="247"/>
                  <a:pt x="64" y="137"/>
                </a:cubicBezTo>
                <a:cubicBezTo>
                  <a:pt x="183" y="265"/>
                  <a:pt x="329" y="375"/>
                  <a:pt x="567" y="393"/>
                </a:cubicBezTo>
                <a:cubicBezTo>
                  <a:pt x="503" y="137"/>
                  <a:pt x="851" y="0"/>
                  <a:pt x="988" y="174"/>
                </a:cubicBezTo>
                <a:cubicBezTo>
                  <a:pt x="1052" y="165"/>
                  <a:pt x="1098" y="137"/>
                  <a:pt x="1143" y="119"/>
                </a:cubicBezTo>
                <a:cubicBezTo>
                  <a:pt x="1125" y="183"/>
                  <a:pt x="1088" y="220"/>
                  <a:pt x="1043" y="256"/>
                </a:cubicBezTo>
                <a:cubicBezTo>
                  <a:pt x="1088" y="247"/>
                  <a:pt x="1134" y="238"/>
                  <a:pt x="1171" y="220"/>
                </a:cubicBezTo>
                <a:cubicBezTo>
                  <a:pt x="1162" y="265"/>
                  <a:pt x="1116" y="302"/>
                  <a:pt x="1070" y="339"/>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Google Shape;519;p63">
            <a:hlinkClick r:id="rId7"/>
          </p:cNvPr>
          <p:cNvSpPr/>
          <p:nvPr/>
        </p:nvSpPr>
        <p:spPr>
          <a:xfrm>
            <a:off x="5969363" y="4926556"/>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Google Shape;520;p63">
            <a:hlinkClick r:id="rId7"/>
          </p:cNvPr>
          <p:cNvSpPr/>
          <p:nvPr/>
        </p:nvSpPr>
        <p:spPr>
          <a:xfrm>
            <a:off x="6030434" y="4976056"/>
            <a:ext cx="147857" cy="145929"/>
          </a:xfrm>
          <a:custGeom>
            <a:avLst/>
            <a:gdLst/>
            <a:ahLst/>
            <a:cxnLst/>
            <a:rect l="l" t="t" r="r" b="b"/>
            <a:pathLst>
              <a:path w="1232" h="1218" extrusionOk="0">
                <a:moveTo>
                  <a:pt x="617" y="1110"/>
                </a:moveTo>
                <a:cubicBezTo>
                  <a:pt x="677" y="1110"/>
                  <a:pt x="737" y="1110"/>
                  <a:pt x="797" y="1109"/>
                </a:cubicBezTo>
                <a:cubicBezTo>
                  <a:pt x="828" y="1109"/>
                  <a:pt x="858" y="1107"/>
                  <a:pt x="888" y="1105"/>
                </a:cubicBezTo>
                <a:cubicBezTo>
                  <a:pt x="1028" y="1097"/>
                  <a:pt x="1115" y="1015"/>
                  <a:pt x="1118" y="875"/>
                </a:cubicBezTo>
                <a:cubicBezTo>
                  <a:pt x="1123" y="698"/>
                  <a:pt x="1123" y="520"/>
                  <a:pt x="1118" y="343"/>
                </a:cubicBezTo>
                <a:cubicBezTo>
                  <a:pt x="1115" y="203"/>
                  <a:pt x="1028" y="117"/>
                  <a:pt x="888" y="114"/>
                </a:cubicBezTo>
                <a:cubicBezTo>
                  <a:pt x="707" y="110"/>
                  <a:pt x="527" y="110"/>
                  <a:pt x="346" y="114"/>
                </a:cubicBezTo>
                <a:cubicBezTo>
                  <a:pt x="206" y="117"/>
                  <a:pt x="120" y="203"/>
                  <a:pt x="116" y="343"/>
                </a:cubicBezTo>
                <a:cubicBezTo>
                  <a:pt x="112" y="521"/>
                  <a:pt x="112" y="698"/>
                  <a:pt x="116" y="875"/>
                </a:cubicBezTo>
                <a:cubicBezTo>
                  <a:pt x="120" y="1015"/>
                  <a:pt x="207" y="1099"/>
                  <a:pt x="346" y="1104"/>
                </a:cubicBezTo>
                <a:cubicBezTo>
                  <a:pt x="436" y="1108"/>
                  <a:pt x="617" y="1108"/>
                  <a:pt x="617" y="1110"/>
                </a:cubicBezTo>
                <a:moveTo>
                  <a:pt x="0" y="372"/>
                </a:moveTo>
                <a:cubicBezTo>
                  <a:pt x="4" y="343"/>
                  <a:pt x="7" y="314"/>
                  <a:pt x="12" y="285"/>
                </a:cubicBezTo>
                <a:cubicBezTo>
                  <a:pt x="41" y="123"/>
                  <a:pt x="156" y="13"/>
                  <a:pt x="320" y="7"/>
                </a:cubicBezTo>
                <a:cubicBezTo>
                  <a:pt x="518" y="1"/>
                  <a:pt x="716" y="0"/>
                  <a:pt x="913" y="7"/>
                </a:cubicBezTo>
                <a:cubicBezTo>
                  <a:pt x="1092" y="14"/>
                  <a:pt x="1221" y="146"/>
                  <a:pt x="1227" y="325"/>
                </a:cubicBezTo>
                <a:cubicBezTo>
                  <a:pt x="1232" y="514"/>
                  <a:pt x="1232" y="704"/>
                  <a:pt x="1227" y="894"/>
                </a:cubicBezTo>
                <a:cubicBezTo>
                  <a:pt x="1221" y="1072"/>
                  <a:pt x="1092" y="1205"/>
                  <a:pt x="913" y="1211"/>
                </a:cubicBezTo>
                <a:cubicBezTo>
                  <a:pt x="716" y="1218"/>
                  <a:pt x="518" y="1218"/>
                  <a:pt x="320" y="1211"/>
                </a:cubicBezTo>
                <a:cubicBezTo>
                  <a:pt x="142" y="1204"/>
                  <a:pt x="18" y="1072"/>
                  <a:pt x="6" y="893"/>
                </a:cubicBezTo>
                <a:cubicBezTo>
                  <a:pt x="5" y="877"/>
                  <a:pt x="2" y="862"/>
                  <a:pt x="0" y="847"/>
                </a:cubicBezTo>
                <a:lnTo>
                  <a:pt x="0" y="372"/>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Google Shape;521;p63">
            <a:hlinkClick r:id="rId7"/>
          </p:cNvPr>
          <p:cNvSpPr/>
          <p:nvPr/>
        </p:nvSpPr>
        <p:spPr>
          <a:xfrm>
            <a:off x="6066435" y="5011413"/>
            <a:ext cx="76500" cy="75215"/>
          </a:xfrm>
          <a:custGeom>
            <a:avLst/>
            <a:gdLst/>
            <a:ahLst/>
            <a:cxnLst/>
            <a:rect l="l" t="t" r="r" b="b"/>
            <a:pathLst>
              <a:path w="636" h="626" extrusionOk="0">
                <a:moveTo>
                  <a:pt x="524" y="313"/>
                </a:moveTo>
                <a:cubicBezTo>
                  <a:pt x="523" y="200"/>
                  <a:pt x="432" y="109"/>
                  <a:pt x="318" y="109"/>
                </a:cubicBezTo>
                <a:cubicBezTo>
                  <a:pt x="204" y="109"/>
                  <a:pt x="113" y="200"/>
                  <a:pt x="113" y="313"/>
                </a:cubicBezTo>
                <a:cubicBezTo>
                  <a:pt x="113" y="426"/>
                  <a:pt x="205" y="517"/>
                  <a:pt x="318" y="517"/>
                </a:cubicBezTo>
                <a:cubicBezTo>
                  <a:pt x="432" y="517"/>
                  <a:pt x="524" y="426"/>
                  <a:pt x="524" y="313"/>
                </a:cubicBezTo>
                <a:moveTo>
                  <a:pt x="320" y="626"/>
                </a:moveTo>
                <a:cubicBezTo>
                  <a:pt x="144" y="626"/>
                  <a:pt x="2" y="487"/>
                  <a:pt x="1" y="315"/>
                </a:cubicBezTo>
                <a:cubicBezTo>
                  <a:pt x="0" y="142"/>
                  <a:pt x="142" y="1"/>
                  <a:pt x="317" y="1"/>
                </a:cubicBezTo>
                <a:cubicBezTo>
                  <a:pt x="492" y="0"/>
                  <a:pt x="634" y="139"/>
                  <a:pt x="635" y="312"/>
                </a:cubicBezTo>
                <a:cubicBezTo>
                  <a:pt x="636" y="484"/>
                  <a:pt x="494" y="625"/>
                  <a:pt x="320" y="626"/>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Google Shape;522;p63">
            <a:hlinkClick r:id="rId7"/>
          </p:cNvPr>
          <p:cNvSpPr/>
          <p:nvPr/>
        </p:nvSpPr>
        <p:spPr>
          <a:xfrm>
            <a:off x="6135863" y="5001128"/>
            <a:ext cx="17357" cy="18000"/>
          </a:xfrm>
          <a:custGeom>
            <a:avLst/>
            <a:gdLst/>
            <a:ahLst/>
            <a:cxnLst/>
            <a:rect l="l" t="t" r="r" b="b"/>
            <a:pathLst>
              <a:path w="146" h="147" extrusionOk="0">
                <a:moveTo>
                  <a:pt x="0" y="74"/>
                </a:moveTo>
                <a:cubicBezTo>
                  <a:pt x="0" y="33"/>
                  <a:pt x="32" y="0"/>
                  <a:pt x="72" y="0"/>
                </a:cubicBezTo>
                <a:cubicBezTo>
                  <a:pt x="112" y="0"/>
                  <a:pt x="145" y="33"/>
                  <a:pt x="146" y="73"/>
                </a:cubicBezTo>
                <a:cubicBezTo>
                  <a:pt x="146" y="113"/>
                  <a:pt x="113" y="146"/>
                  <a:pt x="73" y="146"/>
                </a:cubicBezTo>
                <a:cubicBezTo>
                  <a:pt x="33" y="147"/>
                  <a:pt x="0" y="114"/>
                  <a:pt x="0" y="74"/>
                </a:cubicBezTo>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Google Shape;523;p63">
            <a:hlinkClick r:id="rId5"/>
          </p:cNvPr>
          <p:cNvSpPr/>
          <p:nvPr/>
        </p:nvSpPr>
        <p:spPr>
          <a:xfrm>
            <a:off x="5969363" y="3156439"/>
            <a:ext cx="270000" cy="24492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Google Shape;524;p63">
            <a:hlinkClick r:id="rId5"/>
          </p:cNvPr>
          <p:cNvSpPr/>
          <p:nvPr/>
        </p:nvSpPr>
        <p:spPr>
          <a:xfrm>
            <a:off x="6070934" y="3199510"/>
            <a:ext cx="104786" cy="201857"/>
          </a:xfrm>
          <a:custGeom>
            <a:avLst/>
            <a:gdLst/>
            <a:ahLst/>
            <a:cxnLst/>
            <a:rect l="l" t="t" r="r" b="b"/>
            <a:pathLst>
              <a:path w="876" h="1680" extrusionOk="0">
                <a:moveTo>
                  <a:pt x="801" y="954"/>
                </a:moveTo>
                <a:cubicBezTo>
                  <a:pt x="824" y="954"/>
                  <a:pt x="843" y="937"/>
                  <a:pt x="845" y="915"/>
                </a:cubicBezTo>
                <a:cubicBezTo>
                  <a:pt x="873" y="681"/>
                  <a:pt x="873" y="681"/>
                  <a:pt x="873" y="681"/>
                </a:cubicBezTo>
                <a:cubicBezTo>
                  <a:pt x="876" y="655"/>
                  <a:pt x="855" y="631"/>
                  <a:pt x="829" y="631"/>
                </a:cubicBezTo>
                <a:cubicBezTo>
                  <a:pt x="549" y="631"/>
                  <a:pt x="549" y="631"/>
                  <a:pt x="549" y="631"/>
                </a:cubicBezTo>
                <a:cubicBezTo>
                  <a:pt x="549" y="436"/>
                  <a:pt x="549" y="436"/>
                  <a:pt x="549" y="436"/>
                </a:cubicBezTo>
                <a:cubicBezTo>
                  <a:pt x="549" y="347"/>
                  <a:pt x="574" y="286"/>
                  <a:pt x="701" y="286"/>
                </a:cubicBezTo>
                <a:cubicBezTo>
                  <a:pt x="819" y="286"/>
                  <a:pt x="819" y="286"/>
                  <a:pt x="819" y="286"/>
                </a:cubicBezTo>
                <a:cubicBezTo>
                  <a:pt x="843" y="286"/>
                  <a:pt x="863" y="266"/>
                  <a:pt x="863" y="242"/>
                </a:cubicBezTo>
                <a:cubicBezTo>
                  <a:pt x="863" y="45"/>
                  <a:pt x="863" y="45"/>
                  <a:pt x="863" y="45"/>
                </a:cubicBezTo>
                <a:cubicBezTo>
                  <a:pt x="863" y="20"/>
                  <a:pt x="843" y="0"/>
                  <a:pt x="819" y="0"/>
                </a:cubicBezTo>
                <a:cubicBezTo>
                  <a:pt x="627" y="0"/>
                  <a:pt x="627" y="0"/>
                  <a:pt x="627" y="0"/>
                </a:cubicBezTo>
                <a:cubicBezTo>
                  <a:pt x="393" y="0"/>
                  <a:pt x="233" y="143"/>
                  <a:pt x="233" y="405"/>
                </a:cubicBezTo>
                <a:cubicBezTo>
                  <a:pt x="233" y="631"/>
                  <a:pt x="233" y="631"/>
                  <a:pt x="233" y="631"/>
                </a:cubicBezTo>
                <a:cubicBezTo>
                  <a:pt x="45" y="631"/>
                  <a:pt x="45" y="631"/>
                  <a:pt x="45" y="631"/>
                </a:cubicBezTo>
                <a:cubicBezTo>
                  <a:pt x="20" y="631"/>
                  <a:pt x="0" y="651"/>
                  <a:pt x="0" y="676"/>
                </a:cubicBezTo>
                <a:cubicBezTo>
                  <a:pt x="1" y="910"/>
                  <a:pt x="1" y="910"/>
                  <a:pt x="1" y="910"/>
                </a:cubicBezTo>
                <a:cubicBezTo>
                  <a:pt x="1" y="934"/>
                  <a:pt x="21" y="954"/>
                  <a:pt x="45" y="954"/>
                </a:cubicBezTo>
                <a:cubicBezTo>
                  <a:pt x="234" y="954"/>
                  <a:pt x="234" y="954"/>
                  <a:pt x="234" y="954"/>
                </a:cubicBezTo>
                <a:cubicBezTo>
                  <a:pt x="233" y="1680"/>
                  <a:pt x="233" y="1680"/>
                  <a:pt x="233" y="1680"/>
                </a:cubicBezTo>
                <a:cubicBezTo>
                  <a:pt x="549" y="1680"/>
                  <a:pt x="549" y="1680"/>
                  <a:pt x="549" y="1680"/>
                </a:cubicBezTo>
                <a:cubicBezTo>
                  <a:pt x="550" y="954"/>
                  <a:pt x="550" y="954"/>
                  <a:pt x="550" y="954"/>
                </a:cubicBezTo>
                <a:lnTo>
                  <a:pt x="801" y="954"/>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Google Shape;525;p63">
            <a:hlinkClick r:id="rId6"/>
          </p:cNvPr>
          <p:cNvSpPr/>
          <p:nvPr/>
        </p:nvSpPr>
        <p:spPr>
          <a:xfrm>
            <a:off x="5969363" y="4041820"/>
            <a:ext cx="270000" cy="24428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Google Shape;526;p63">
            <a:hlinkClick r:id="rId6"/>
          </p:cNvPr>
          <p:cNvSpPr/>
          <p:nvPr/>
        </p:nvSpPr>
        <p:spPr>
          <a:xfrm>
            <a:off x="6029792" y="4089391"/>
            <a:ext cx="36000" cy="149142"/>
          </a:xfrm>
          <a:custGeom>
            <a:avLst/>
            <a:gdLst/>
            <a:ahLst/>
            <a:cxnLst/>
            <a:rect l="l" t="t" r="r" b="b"/>
            <a:pathLst>
              <a:path w="301" h="1248" extrusionOk="0">
                <a:moveTo>
                  <a:pt x="150" y="0"/>
                </a:moveTo>
                <a:cubicBezTo>
                  <a:pt x="233" y="0"/>
                  <a:pt x="301" y="67"/>
                  <a:pt x="301" y="150"/>
                </a:cubicBezTo>
                <a:cubicBezTo>
                  <a:pt x="301" y="233"/>
                  <a:pt x="233" y="301"/>
                  <a:pt x="150" y="301"/>
                </a:cubicBezTo>
                <a:cubicBezTo>
                  <a:pt x="67" y="301"/>
                  <a:pt x="0" y="233"/>
                  <a:pt x="0" y="150"/>
                </a:cubicBezTo>
                <a:cubicBezTo>
                  <a:pt x="0" y="67"/>
                  <a:pt x="67" y="0"/>
                  <a:pt x="150" y="0"/>
                </a:cubicBezTo>
                <a:moveTo>
                  <a:pt x="21" y="415"/>
                </a:moveTo>
                <a:cubicBezTo>
                  <a:pt x="280" y="415"/>
                  <a:pt x="280" y="415"/>
                  <a:pt x="280" y="415"/>
                </a:cubicBezTo>
                <a:cubicBezTo>
                  <a:pt x="280" y="1248"/>
                  <a:pt x="280" y="1248"/>
                  <a:pt x="280" y="1248"/>
                </a:cubicBezTo>
                <a:cubicBezTo>
                  <a:pt x="21" y="1248"/>
                  <a:pt x="21" y="1248"/>
                  <a:pt x="21" y="1248"/>
                </a:cubicBezTo>
                <a:lnTo>
                  <a:pt x="21" y="415"/>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Google Shape;527;p63">
            <a:hlinkClick r:id="rId6"/>
          </p:cNvPr>
          <p:cNvSpPr/>
          <p:nvPr/>
        </p:nvSpPr>
        <p:spPr>
          <a:xfrm>
            <a:off x="6082506" y="4136320"/>
            <a:ext cx="97072" cy="102214"/>
          </a:xfrm>
          <a:custGeom>
            <a:avLst/>
            <a:gdLst/>
            <a:ahLst/>
            <a:cxnLst/>
            <a:rect l="l" t="t" r="r" b="b"/>
            <a:pathLst>
              <a:path w="808" h="854" extrusionOk="0">
                <a:moveTo>
                  <a:pt x="0" y="21"/>
                </a:moveTo>
                <a:cubicBezTo>
                  <a:pt x="248" y="21"/>
                  <a:pt x="248" y="21"/>
                  <a:pt x="248" y="21"/>
                </a:cubicBezTo>
                <a:cubicBezTo>
                  <a:pt x="248" y="135"/>
                  <a:pt x="248" y="135"/>
                  <a:pt x="248" y="135"/>
                </a:cubicBezTo>
                <a:cubicBezTo>
                  <a:pt x="252" y="135"/>
                  <a:pt x="252" y="135"/>
                  <a:pt x="252" y="135"/>
                </a:cubicBezTo>
                <a:cubicBezTo>
                  <a:pt x="286" y="69"/>
                  <a:pt x="371" y="0"/>
                  <a:pt x="497" y="0"/>
                </a:cubicBezTo>
                <a:cubicBezTo>
                  <a:pt x="759" y="0"/>
                  <a:pt x="808" y="173"/>
                  <a:pt x="808" y="397"/>
                </a:cubicBezTo>
                <a:cubicBezTo>
                  <a:pt x="808" y="854"/>
                  <a:pt x="808" y="854"/>
                  <a:pt x="808" y="854"/>
                </a:cubicBezTo>
                <a:cubicBezTo>
                  <a:pt x="548" y="854"/>
                  <a:pt x="548" y="854"/>
                  <a:pt x="548" y="854"/>
                </a:cubicBezTo>
                <a:cubicBezTo>
                  <a:pt x="548" y="449"/>
                  <a:pt x="548" y="449"/>
                  <a:pt x="548" y="449"/>
                </a:cubicBezTo>
                <a:cubicBezTo>
                  <a:pt x="548" y="352"/>
                  <a:pt x="547" y="228"/>
                  <a:pt x="414" y="228"/>
                </a:cubicBezTo>
                <a:cubicBezTo>
                  <a:pt x="279" y="228"/>
                  <a:pt x="258" y="333"/>
                  <a:pt x="258" y="442"/>
                </a:cubicBezTo>
                <a:cubicBezTo>
                  <a:pt x="258" y="854"/>
                  <a:pt x="258" y="854"/>
                  <a:pt x="258" y="854"/>
                </a:cubicBezTo>
                <a:cubicBezTo>
                  <a:pt x="0" y="854"/>
                  <a:pt x="0" y="854"/>
                  <a:pt x="0" y="854"/>
                </a:cubicBezTo>
                <a:lnTo>
                  <a:pt x="0" y="21"/>
                </a:lnTo>
                <a:close/>
              </a:path>
            </a:pathLst>
          </a:custGeom>
          <a:solidFill>
            <a:srgbClr val="002E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Repères colonnes">
  <p:cSld name="Repères colonnes">
    <p:spTree>
      <p:nvGrpSpPr>
        <p:cNvPr id="1" name="Shape 528"/>
        <p:cNvGrpSpPr/>
        <p:nvPr/>
      </p:nvGrpSpPr>
      <p:grpSpPr>
        <a:xfrm>
          <a:off x="0" y="0"/>
          <a:ext cx="0" cy="0"/>
          <a:chOff x="0" y="0"/>
          <a:chExt cx="0" cy="0"/>
        </a:xfrm>
      </p:grpSpPr>
      <p:sp>
        <p:nvSpPr>
          <p:cNvPr id="529" name="Google Shape;529;p64"/>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0" name="Google Shape;530;p64"/>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31" name="Google Shape;531;p64"/>
          <p:cNvGrpSpPr/>
          <p:nvPr/>
        </p:nvGrpSpPr>
        <p:grpSpPr>
          <a:xfrm>
            <a:off x="2392218" y="3200399"/>
            <a:ext cx="9799782" cy="2460243"/>
            <a:chOff x="2392218" y="3200399"/>
            <a:chExt cx="9799782" cy="2460243"/>
          </a:xfrm>
        </p:grpSpPr>
        <p:sp>
          <p:nvSpPr>
            <p:cNvPr id="532" name="Google Shape;532;p64"/>
            <p:cNvSpPr/>
            <p:nvPr/>
          </p:nvSpPr>
          <p:spPr>
            <a:xfrm>
              <a:off x="2805113" y="3884696"/>
              <a:ext cx="2854396"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3" name="Google Shape;533;p64"/>
            <p:cNvSpPr/>
            <p:nvPr/>
          </p:nvSpPr>
          <p:spPr>
            <a:xfrm>
              <a:off x="2392218" y="4521642"/>
              <a:ext cx="9799782"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4" name="Google Shape;534;p64"/>
            <p:cNvSpPr/>
            <p:nvPr/>
          </p:nvSpPr>
          <p:spPr>
            <a:xfrm>
              <a:off x="11778000"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5" name="Google Shape;535;p64"/>
            <p:cNvSpPr/>
            <p:nvPr/>
          </p:nvSpPr>
          <p:spPr>
            <a:xfrm>
              <a:off x="2392591"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6" name="Google Shape;536;p64"/>
            <p:cNvSpPr/>
            <p:nvPr/>
          </p:nvSpPr>
          <p:spPr>
            <a:xfrm>
              <a:off x="8923338"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7" name="Google Shape;537;p64"/>
            <p:cNvSpPr/>
            <p:nvPr/>
          </p:nvSpPr>
          <p:spPr>
            <a:xfrm>
              <a:off x="6068942" y="3884696"/>
              <a:ext cx="2854396"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8" name="Google Shape;538;p64"/>
            <p:cNvSpPr/>
            <p:nvPr/>
          </p:nvSpPr>
          <p:spPr>
            <a:xfrm>
              <a:off x="9332771" y="3884696"/>
              <a:ext cx="2445229"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39" name="Google Shape;539;p64"/>
            <p:cNvSpPr/>
            <p:nvPr/>
          </p:nvSpPr>
          <p:spPr>
            <a:xfrm>
              <a:off x="5654942" y="3200399"/>
              <a:ext cx="4140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40" name="Google Shape;540;p64"/>
            <p:cNvSpPr/>
            <p:nvPr/>
          </p:nvSpPr>
          <p:spPr>
            <a:xfrm>
              <a:off x="2392218" y="5156642"/>
              <a:ext cx="4899600" cy="504000"/>
            </a:xfrm>
            <a:prstGeom prst="rect">
              <a:avLst/>
            </a:prstGeom>
            <a:solidFill>
              <a:schemeClr val="accent4">
                <a:alpha val="35686"/>
              </a:scheme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541" name="Google Shape;541;p64"/>
            <p:cNvSpPr/>
            <p:nvPr/>
          </p:nvSpPr>
          <p:spPr>
            <a:xfrm>
              <a:off x="7292400" y="5156642"/>
              <a:ext cx="4899600" cy="504000"/>
            </a:xfrm>
            <a:prstGeom prst="rect">
              <a:avLst/>
            </a:prstGeom>
            <a:solidFill>
              <a:srgbClr val="C4E0EA">
                <a:alpha val="35686"/>
              </a:srgbClr>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542"/>
        <p:cNvGrpSpPr/>
        <p:nvPr/>
      </p:nvGrpSpPr>
      <p:grpSpPr>
        <a:xfrm>
          <a:off x="0" y="0"/>
          <a:ext cx="0" cy="0"/>
          <a:chOff x="0" y="0"/>
          <a:chExt cx="0" cy="0"/>
        </a:xfrm>
      </p:grpSpPr>
      <p:grpSp>
        <p:nvGrpSpPr>
          <p:cNvPr id="543" name="Google Shape;543;p65"/>
          <p:cNvGrpSpPr/>
          <p:nvPr/>
        </p:nvGrpSpPr>
        <p:grpSpPr>
          <a:xfrm>
            <a:off x="10771543" y="291621"/>
            <a:ext cx="1127830" cy="294112"/>
            <a:chOff x="10724965" y="5733630"/>
            <a:chExt cx="759070" cy="197948"/>
          </a:xfrm>
        </p:grpSpPr>
        <p:sp>
          <p:nvSpPr>
            <p:cNvPr id="544" name="Google Shape;544;p65"/>
            <p:cNvSpPr/>
            <p:nvPr/>
          </p:nvSpPr>
          <p:spPr>
            <a:xfrm>
              <a:off x="10914245" y="5789645"/>
              <a:ext cx="149517" cy="141933"/>
            </a:xfrm>
            <a:custGeom>
              <a:avLst/>
              <a:gdLst/>
              <a:ahLst/>
              <a:cxnLst/>
              <a:rect l="l" t="t" r="r" b="b"/>
              <a:pathLst>
                <a:path w="149516" h="141932" extrusionOk="0">
                  <a:moveTo>
                    <a:pt x="60836" y="813"/>
                  </a:moveTo>
                  <a:lnTo>
                    <a:pt x="89223" y="813"/>
                  </a:lnTo>
                  <a:lnTo>
                    <a:pt x="149138" y="141662"/>
                  </a:lnTo>
                  <a:lnTo>
                    <a:pt x="116959" y="141662"/>
                  </a:lnTo>
                  <a:lnTo>
                    <a:pt x="104174" y="110242"/>
                  </a:lnTo>
                  <a:lnTo>
                    <a:pt x="45018" y="110242"/>
                  </a:lnTo>
                  <a:lnTo>
                    <a:pt x="32233" y="141662"/>
                  </a:lnTo>
                  <a:lnTo>
                    <a:pt x="813" y="141662"/>
                  </a:lnTo>
                  <a:lnTo>
                    <a:pt x="60836" y="813"/>
                  </a:lnTo>
                  <a:close/>
                  <a:moveTo>
                    <a:pt x="93231" y="83155"/>
                  </a:moveTo>
                  <a:lnTo>
                    <a:pt x="74596" y="37758"/>
                  </a:lnTo>
                  <a:lnTo>
                    <a:pt x="55961" y="83155"/>
                  </a:lnTo>
                  <a:lnTo>
                    <a:pt x="93231" y="8315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Google Shape;545;p65"/>
            <p:cNvSpPr/>
            <p:nvPr/>
          </p:nvSpPr>
          <p:spPr>
            <a:xfrm>
              <a:off x="11076872" y="5789645"/>
              <a:ext cx="119180" cy="141933"/>
            </a:xfrm>
            <a:custGeom>
              <a:avLst/>
              <a:gdLst/>
              <a:ahLst/>
              <a:cxnLst/>
              <a:rect l="l" t="t" r="r" b="b"/>
              <a:pathLst>
                <a:path w="119180" h="141932" extrusionOk="0">
                  <a:moveTo>
                    <a:pt x="813" y="813"/>
                  </a:moveTo>
                  <a:lnTo>
                    <a:pt x="31583" y="813"/>
                  </a:lnTo>
                  <a:lnTo>
                    <a:pt x="31583" y="56502"/>
                  </a:lnTo>
                  <a:lnTo>
                    <a:pt x="88356" y="56502"/>
                  </a:lnTo>
                  <a:lnTo>
                    <a:pt x="88356" y="813"/>
                  </a:lnTo>
                  <a:lnTo>
                    <a:pt x="119126" y="813"/>
                  </a:lnTo>
                  <a:lnTo>
                    <a:pt x="119126" y="141554"/>
                  </a:lnTo>
                  <a:lnTo>
                    <a:pt x="88356" y="141554"/>
                  </a:lnTo>
                  <a:lnTo>
                    <a:pt x="88356" y="85106"/>
                  </a:lnTo>
                  <a:lnTo>
                    <a:pt x="31583" y="85106"/>
                  </a:lnTo>
                  <a:lnTo>
                    <a:pt x="31583" y="141662"/>
                  </a:lnTo>
                  <a:lnTo>
                    <a:pt x="813" y="141662"/>
                  </a:lnTo>
                  <a:lnTo>
                    <a:pt x="813" y="81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Google Shape;546;p65"/>
            <p:cNvSpPr/>
            <p:nvPr/>
          </p:nvSpPr>
          <p:spPr>
            <a:xfrm>
              <a:off x="11226714" y="5789645"/>
              <a:ext cx="107262" cy="141933"/>
            </a:xfrm>
            <a:custGeom>
              <a:avLst/>
              <a:gdLst/>
              <a:ahLst/>
              <a:cxnLst/>
              <a:rect l="l" t="t" r="r" b="b"/>
              <a:pathLst>
                <a:path w="107262" h="141932" extrusionOk="0">
                  <a:moveTo>
                    <a:pt x="813" y="813"/>
                  </a:moveTo>
                  <a:lnTo>
                    <a:pt x="106341" y="813"/>
                  </a:lnTo>
                  <a:lnTo>
                    <a:pt x="106341" y="28332"/>
                  </a:lnTo>
                  <a:lnTo>
                    <a:pt x="31366" y="28332"/>
                  </a:lnTo>
                  <a:lnTo>
                    <a:pt x="31366" y="56936"/>
                  </a:lnTo>
                  <a:lnTo>
                    <a:pt x="97349" y="56936"/>
                  </a:lnTo>
                  <a:lnTo>
                    <a:pt x="97349" y="84564"/>
                  </a:lnTo>
                  <a:lnTo>
                    <a:pt x="31366" y="84564"/>
                  </a:lnTo>
                  <a:lnTo>
                    <a:pt x="31366" y="114142"/>
                  </a:lnTo>
                  <a:lnTo>
                    <a:pt x="107316" y="114142"/>
                  </a:lnTo>
                  <a:lnTo>
                    <a:pt x="107316" y="141770"/>
                  </a:lnTo>
                  <a:lnTo>
                    <a:pt x="813" y="141770"/>
                  </a:lnTo>
                  <a:lnTo>
                    <a:pt x="813" y="81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Google Shape;547;p65"/>
            <p:cNvSpPr/>
            <p:nvPr/>
          </p:nvSpPr>
          <p:spPr>
            <a:xfrm>
              <a:off x="11361604" y="5789645"/>
              <a:ext cx="122431" cy="141933"/>
            </a:xfrm>
            <a:custGeom>
              <a:avLst/>
              <a:gdLst/>
              <a:ahLst/>
              <a:cxnLst/>
              <a:rect l="l" t="t" r="r" b="b"/>
              <a:pathLst>
                <a:path w="122430" h="141932" extrusionOk="0">
                  <a:moveTo>
                    <a:pt x="921" y="813"/>
                  </a:moveTo>
                  <a:lnTo>
                    <a:pt x="64845" y="813"/>
                  </a:lnTo>
                  <a:cubicBezTo>
                    <a:pt x="82614" y="813"/>
                    <a:pt x="96373" y="5797"/>
                    <a:pt x="105583" y="15114"/>
                  </a:cubicBezTo>
                  <a:cubicBezTo>
                    <a:pt x="113384" y="22915"/>
                    <a:pt x="117609" y="34075"/>
                    <a:pt x="117609" y="47293"/>
                  </a:cubicBezTo>
                  <a:lnTo>
                    <a:pt x="117609" y="47726"/>
                  </a:lnTo>
                  <a:cubicBezTo>
                    <a:pt x="117609" y="70479"/>
                    <a:pt x="105475" y="84781"/>
                    <a:pt x="87597" y="91390"/>
                  </a:cubicBezTo>
                  <a:lnTo>
                    <a:pt x="121726" y="141662"/>
                  </a:lnTo>
                  <a:lnTo>
                    <a:pt x="85756" y="141662"/>
                  </a:lnTo>
                  <a:lnTo>
                    <a:pt x="55744" y="96590"/>
                  </a:lnTo>
                  <a:lnTo>
                    <a:pt x="55311" y="96590"/>
                  </a:lnTo>
                  <a:lnTo>
                    <a:pt x="31583" y="96590"/>
                  </a:lnTo>
                  <a:lnTo>
                    <a:pt x="31583" y="141662"/>
                  </a:lnTo>
                  <a:lnTo>
                    <a:pt x="813" y="141662"/>
                  </a:lnTo>
                  <a:lnTo>
                    <a:pt x="813" y="813"/>
                  </a:lnTo>
                  <a:close/>
                  <a:moveTo>
                    <a:pt x="62895" y="69287"/>
                  </a:moveTo>
                  <a:cubicBezTo>
                    <a:pt x="77846" y="69287"/>
                    <a:pt x="86514" y="61269"/>
                    <a:pt x="86514" y="49351"/>
                  </a:cubicBezTo>
                  <a:lnTo>
                    <a:pt x="86514" y="48918"/>
                  </a:lnTo>
                  <a:cubicBezTo>
                    <a:pt x="86514" y="35592"/>
                    <a:pt x="77305" y="28766"/>
                    <a:pt x="62353" y="28766"/>
                  </a:cubicBezTo>
                  <a:lnTo>
                    <a:pt x="31799" y="28766"/>
                  </a:lnTo>
                  <a:lnTo>
                    <a:pt x="31799" y="69179"/>
                  </a:lnTo>
                  <a:lnTo>
                    <a:pt x="62895" y="6917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Google Shape;548;p65"/>
            <p:cNvSpPr/>
            <p:nvPr/>
          </p:nvSpPr>
          <p:spPr>
            <a:xfrm>
              <a:off x="10724965" y="5789645"/>
              <a:ext cx="32504" cy="29253"/>
            </a:xfrm>
            <a:custGeom>
              <a:avLst/>
              <a:gdLst/>
              <a:ahLst/>
              <a:cxnLst/>
              <a:rect l="l" t="t" r="r" b="b"/>
              <a:pathLst>
                <a:path w="32503" h="29253" extrusionOk="0">
                  <a:moveTo>
                    <a:pt x="813" y="813"/>
                  </a:moveTo>
                  <a:lnTo>
                    <a:pt x="31691" y="813"/>
                  </a:lnTo>
                  <a:lnTo>
                    <a:pt x="31691" y="28766"/>
                  </a:lnTo>
                  <a:lnTo>
                    <a:pt x="813" y="287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Google Shape;549;p65"/>
            <p:cNvSpPr/>
            <p:nvPr/>
          </p:nvSpPr>
          <p:spPr>
            <a:xfrm>
              <a:off x="10786614" y="5733630"/>
              <a:ext cx="32504" cy="29253"/>
            </a:xfrm>
            <a:custGeom>
              <a:avLst/>
              <a:gdLst/>
              <a:ahLst/>
              <a:cxnLst/>
              <a:rect l="l" t="t" r="r" b="b"/>
              <a:pathLst>
                <a:path w="32503" h="29253" extrusionOk="0">
                  <a:moveTo>
                    <a:pt x="813" y="813"/>
                  </a:moveTo>
                  <a:lnTo>
                    <a:pt x="31691" y="813"/>
                  </a:lnTo>
                  <a:lnTo>
                    <a:pt x="31691" y="28766"/>
                  </a:lnTo>
                  <a:lnTo>
                    <a:pt x="813" y="287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Google Shape;550;p65"/>
            <p:cNvSpPr/>
            <p:nvPr/>
          </p:nvSpPr>
          <p:spPr>
            <a:xfrm>
              <a:off x="10724965" y="5733630"/>
              <a:ext cx="32504" cy="29253"/>
            </a:xfrm>
            <a:custGeom>
              <a:avLst/>
              <a:gdLst/>
              <a:ahLst/>
              <a:cxnLst/>
              <a:rect l="l" t="t" r="r" b="b"/>
              <a:pathLst>
                <a:path w="32503" h="29253" extrusionOk="0">
                  <a:moveTo>
                    <a:pt x="813" y="813"/>
                  </a:moveTo>
                  <a:lnTo>
                    <a:pt x="31691" y="813"/>
                  </a:lnTo>
                  <a:lnTo>
                    <a:pt x="31691" y="28766"/>
                  </a:lnTo>
                  <a:lnTo>
                    <a:pt x="813" y="287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Google Shape;551;p65"/>
            <p:cNvSpPr/>
            <p:nvPr/>
          </p:nvSpPr>
          <p:spPr>
            <a:xfrm>
              <a:off x="10786614" y="5789645"/>
              <a:ext cx="130015" cy="141933"/>
            </a:xfrm>
            <a:custGeom>
              <a:avLst/>
              <a:gdLst/>
              <a:ahLst/>
              <a:cxnLst/>
              <a:rect l="l" t="t" r="r" b="b"/>
              <a:pathLst>
                <a:path w="130014" h="141932" extrusionOk="0">
                  <a:moveTo>
                    <a:pt x="55419" y="813"/>
                  </a:moveTo>
                  <a:lnTo>
                    <a:pt x="813" y="813"/>
                  </a:lnTo>
                  <a:lnTo>
                    <a:pt x="813" y="28766"/>
                  </a:lnTo>
                  <a:lnTo>
                    <a:pt x="55419" y="28766"/>
                  </a:lnTo>
                  <a:cubicBezTo>
                    <a:pt x="80555" y="28766"/>
                    <a:pt x="97565" y="46318"/>
                    <a:pt x="97565" y="71237"/>
                  </a:cubicBezTo>
                  <a:lnTo>
                    <a:pt x="97565" y="71671"/>
                  </a:lnTo>
                  <a:cubicBezTo>
                    <a:pt x="97565" y="96590"/>
                    <a:pt x="80555" y="113709"/>
                    <a:pt x="55419" y="113709"/>
                  </a:cubicBezTo>
                  <a:lnTo>
                    <a:pt x="31691" y="113709"/>
                  </a:lnTo>
                  <a:lnTo>
                    <a:pt x="31691" y="56719"/>
                  </a:lnTo>
                  <a:lnTo>
                    <a:pt x="813" y="56719"/>
                  </a:lnTo>
                  <a:lnTo>
                    <a:pt x="813" y="141662"/>
                  </a:lnTo>
                  <a:lnTo>
                    <a:pt x="55419" y="141662"/>
                  </a:lnTo>
                  <a:cubicBezTo>
                    <a:pt x="99407" y="141662"/>
                    <a:pt x="129744" y="110892"/>
                    <a:pt x="129744" y="71129"/>
                  </a:cubicBezTo>
                  <a:lnTo>
                    <a:pt x="129744" y="70696"/>
                  </a:lnTo>
                  <a:cubicBezTo>
                    <a:pt x="129852" y="31149"/>
                    <a:pt x="99407" y="813"/>
                    <a:pt x="55419" y="8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re">
  <p:cSld name="Titre">
    <p:spTree>
      <p:nvGrpSpPr>
        <p:cNvPr id="1" name="Shape 552"/>
        <p:cNvGrpSpPr/>
        <p:nvPr/>
      </p:nvGrpSpPr>
      <p:grpSpPr>
        <a:xfrm>
          <a:off x="0" y="0"/>
          <a:ext cx="0" cy="0"/>
          <a:chOff x="0" y="0"/>
          <a:chExt cx="0" cy="0"/>
        </a:xfrm>
      </p:grpSpPr>
      <p:sp>
        <p:nvSpPr>
          <p:cNvPr id="553" name="Google Shape;553;p66"/>
          <p:cNvSpPr txBox="1">
            <a:spLocks noGrp="1"/>
          </p:cNvSpPr>
          <p:nvPr>
            <p:ph type="title"/>
          </p:nvPr>
        </p:nvSpPr>
        <p:spPr>
          <a:xfrm>
            <a:off x="371610" y="2292135"/>
            <a:ext cx="4033476" cy="369332"/>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00315F"/>
              </a:buClr>
              <a:buSzPts val="2000"/>
              <a:buFont typeface="Arial"/>
              <a:buNone/>
              <a:defRPr sz="2000" b="1" cap="none">
                <a:solidFill>
                  <a:srgbClr val="0031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4" name="Google Shape;554;p66"/>
          <p:cNvSpPr/>
          <p:nvPr/>
        </p:nvSpPr>
        <p:spPr>
          <a:xfrm>
            <a:off x="562674" y="171254"/>
            <a:ext cx="90000" cy="90000"/>
          </a:xfrm>
          <a:prstGeom prst="rect">
            <a:avLst/>
          </a:prstGeom>
          <a:solidFill>
            <a:srgbClr val="E600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E60032"/>
              </a:solidFill>
              <a:latin typeface="Arial"/>
              <a:ea typeface="Arial"/>
              <a:cs typeface="Arial"/>
              <a:sym typeface="Arial"/>
            </a:endParaRPr>
          </a:p>
        </p:txBody>
      </p:sp>
      <p:sp>
        <p:nvSpPr>
          <p:cNvPr id="555" name="Google Shape;555;p66"/>
          <p:cNvSpPr/>
          <p:nvPr/>
        </p:nvSpPr>
        <p:spPr>
          <a:xfrm>
            <a:off x="562674" y="378127"/>
            <a:ext cx="90000" cy="90000"/>
          </a:xfrm>
          <a:prstGeom prst="rect">
            <a:avLst/>
          </a:prstGeom>
          <a:solidFill>
            <a:srgbClr val="E600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E60032"/>
              </a:solidFill>
              <a:latin typeface="Arial"/>
              <a:ea typeface="Arial"/>
              <a:cs typeface="Arial"/>
              <a:sym typeface="Arial"/>
            </a:endParaRPr>
          </a:p>
        </p:txBody>
      </p:sp>
      <p:sp>
        <p:nvSpPr>
          <p:cNvPr id="556" name="Google Shape;556;p66"/>
          <p:cNvSpPr/>
          <p:nvPr/>
        </p:nvSpPr>
        <p:spPr>
          <a:xfrm>
            <a:off x="562674" y="936982"/>
            <a:ext cx="90000" cy="90000"/>
          </a:xfrm>
          <a:prstGeom prst="rect">
            <a:avLst/>
          </a:prstGeom>
          <a:solidFill>
            <a:srgbClr val="E600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E6003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500"/>
                                        <p:tgtEl>
                                          <p:spTgt spid="55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500"/>
                                  </p:stCondLst>
                                  <p:childTnLst>
                                    <p:set>
                                      <p:cBhvr>
                                        <p:cTn id="9" dur="1" fill="hold">
                                          <p:stCondLst>
                                            <p:cond delay="0"/>
                                          </p:stCondLst>
                                        </p:cTn>
                                        <p:tgtEl>
                                          <p:spTgt spid="555"/>
                                        </p:tgtEl>
                                        <p:attrNameLst>
                                          <p:attrName>style.visibility</p:attrName>
                                        </p:attrNameLst>
                                      </p:cBhvr>
                                      <p:to>
                                        <p:strVal val="visible"/>
                                      </p:to>
                                    </p:set>
                                    <p:anim calcmode="lin" valueType="num">
                                      <p:cBhvr additive="base">
                                        <p:cTn id="10" dur="500"/>
                                        <p:tgtEl>
                                          <p:spTgt spid="55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553"/>
                                        </p:tgtEl>
                                        <p:attrNameLst>
                                          <p:attrName>style.visibility</p:attrName>
                                        </p:attrNameLst>
                                      </p:cBhvr>
                                      <p:to>
                                        <p:strVal val="visible"/>
                                      </p:to>
                                    </p:set>
                                    <p:anim calcmode="lin" valueType="num">
                                      <p:cBhvr additive="base">
                                        <p:cTn id="13" dur="1000"/>
                                        <p:tgtEl>
                                          <p:spTgt spid="55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500"/>
                                  </p:stCondLst>
                                  <p:childTnLst>
                                    <p:set>
                                      <p:cBhvr>
                                        <p:cTn id="15" dur="1" fill="hold">
                                          <p:stCondLst>
                                            <p:cond delay="0"/>
                                          </p:stCondLst>
                                        </p:cTn>
                                        <p:tgtEl>
                                          <p:spTgt spid="556"/>
                                        </p:tgtEl>
                                        <p:attrNameLst>
                                          <p:attrName>style.visibility</p:attrName>
                                        </p:attrNameLst>
                                      </p:cBhvr>
                                      <p:to>
                                        <p:strVal val="visible"/>
                                      </p:to>
                                    </p:set>
                                    <p:anim calcmode="lin" valueType="num">
                                      <p:cBhvr additive="base">
                                        <p:cTn id="16" dur="500"/>
                                        <p:tgtEl>
                                          <p:spTgt spid="55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re sur deux lignes">
  <p:cSld name="Titre sur deux lignes">
    <p:spTree>
      <p:nvGrpSpPr>
        <p:cNvPr id="1" name="Shape 557"/>
        <p:cNvGrpSpPr/>
        <p:nvPr/>
      </p:nvGrpSpPr>
      <p:grpSpPr>
        <a:xfrm>
          <a:off x="0" y="0"/>
          <a:ext cx="0" cy="0"/>
          <a:chOff x="0" y="0"/>
          <a:chExt cx="0" cy="0"/>
        </a:xfrm>
      </p:grpSpPr>
      <p:grpSp>
        <p:nvGrpSpPr>
          <p:cNvPr id="558" name="Google Shape;558;p67"/>
          <p:cNvGrpSpPr/>
          <p:nvPr/>
        </p:nvGrpSpPr>
        <p:grpSpPr>
          <a:xfrm>
            <a:off x="10771543" y="291621"/>
            <a:ext cx="1127830" cy="294112"/>
            <a:chOff x="10724965" y="5733630"/>
            <a:chExt cx="759070" cy="197948"/>
          </a:xfrm>
        </p:grpSpPr>
        <p:sp>
          <p:nvSpPr>
            <p:cNvPr id="559" name="Google Shape;559;p67"/>
            <p:cNvSpPr/>
            <p:nvPr/>
          </p:nvSpPr>
          <p:spPr>
            <a:xfrm>
              <a:off x="10914245" y="5789645"/>
              <a:ext cx="149517" cy="141933"/>
            </a:xfrm>
            <a:custGeom>
              <a:avLst/>
              <a:gdLst/>
              <a:ahLst/>
              <a:cxnLst/>
              <a:rect l="l" t="t" r="r" b="b"/>
              <a:pathLst>
                <a:path w="149516" h="141932" extrusionOk="0">
                  <a:moveTo>
                    <a:pt x="60836" y="813"/>
                  </a:moveTo>
                  <a:lnTo>
                    <a:pt x="89223" y="813"/>
                  </a:lnTo>
                  <a:lnTo>
                    <a:pt x="149138" y="141662"/>
                  </a:lnTo>
                  <a:lnTo>
                    <a:pt x="116959" y="141662"/>
                  </a:lnTo>
                  <a:lnTo>
                    <a:pt x="104174" y="110242"/>
                  </a:lnTo>
                  <a:lnTo>
                    <a:pt x="45018" y="110242"/>
                  </a:lnTo>
                  <a:lnTo>
                    <a:pt x="32233" y="141662"/>
                  </a:lnTo>
                  <a:lnTo>
                    <a:pt x="813" y="141662"/>
                  </a:lnTo>
                  <a:lnTo>
                    <a:pt x="60836" y="813"/>
                  </a:lnTo>
                  <a:close/>
                  <a:moveTo>
                    <a:pt x="93231" y="83155"/>
                  </a:moveTo>
                  <a:lnTo>
                    <a:pt x="74596" y="37758"/>
                  </a:lnTo>
                  <a:lnTo>
                    <a:pt x="55961" y="83155"/>
                  </a:lnTo>
                  <a:lnTo>
                    <a:pt x="93231" y="8315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0" name="Google Shape;560;p67"/>
            <p:cNvSpPr/>
            <p:nvPr/>
          </p:nvSpPr>
          <p:spPr>
            <a:xfrm>
              <a:off x="11076872" y="5789645"/>
              <a:ext cx="119180" cy="141933"/>
            </a:xfrm>
            <a:custGeom>
              <a:avLst/>
              <a:gdLst/>
              <a:ahLst/>
              <a:cxnLst/>
              <a:rect l="l" t="t" r="r" b="b"/>
              <a:pathLst>
                <a:path w="119180" h="141932" extrusionOk="0">
                  <a:moveTo>
                    <a:pt x="813" y="813"/>
                  </a:moveTo>
                  <a:lnTo>
                    <a:pt x="31583" y="813"/>
                  </a:lnTo>
                  <a:lnTo>
                    <a:pt x="31583" y="56502"/>
                  </a:lnTo>
                  <a:lnTo>
                    <a:pt x="88356" y="56502"/>
                  </a:lnTo>
                  <a:lnTo>
                    <a:pt x="88356" y="813"/>
                  </a:lnTo>
                  <a:lnTo>
                    <a:pt x="119126" y="813"/>
                  </a:lnTo>
                  <a:lnTo>
                    <a:pt x="119126" y="141554"/>
                  </a:lnTo>
                  <a:lnTo>
                    <a:pt x="88356" y="141554"/>
                  </a:lnTo>
                  <a:lnTo>
                    <a:pt x="88356" y="85106"/>
                  </a:lnTo>
                  <a:lnTo>
                    <a:pt x="31583" y="85106"/>
                  </a:lnTo>
                  <a:lnTo>
                    <a:pt x="31583" y="141662"/>
                  </a:lnTo>
                  <a:lnTo>
                    <a:pt x="813" y="141662"/>
                  </a:lnTo>
                  <a:lnTo>
                    <a:pt x="813" y="81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Google Shape;561;p67"/>
            <p:cNvSpPr/>
            <p:nvPr/>
          </p:nvSpPr>
          <p:spPr>
            <a:xfrm>
              <a:off x="11226714" y="5789645"/>
              <a:ext cx="107262" cy="141933"/>
            </a:xfrm>
            <a:custGeom>
              <a:avLst/>
              <a:gdLst/>
              <a:ahLst/>
              <a:cxnLst/>
              <a:rect l="l" t="t" r="r" b="b"/>
              <a:pathLst>
                <a:path w="107262" h="141932" extrusionOk="0">
                  <a:moveTo>
                    <a:pt x="813" y="813"/>
                  </a:moveTo>
                  <a:lnTo>
                    <a:pt x="106341" y="813"/>
                  </a:lnTo>
                  <a:lnTo>
                    <a:pt x="106341" y="28332"/>
                  </a:lnTo>
                  <a:lnTo>
                    <a:pt x="31366" y="28332"/>
                  </a:lnTo>
                  <a:lnTo>
                    <a:pt x="31366" y="56936"/>
                  </a:lnTo>
                  <a:lnTo>
                    <a:pt x="97349" y="56936"/>
                  </a:lnTo>
                  <a:lnTo>
                    <a:pt x="97349" y="84564"/>
                  </a:lnTo>
                  <a:lnTo>
                    <a:pt x="31366" y="84564"/>
                  </a:lnTo>
                  <a:lnTo>
                    <a:pt x="31366" y="114142"/>
                  </a:lnTo>
                  <a:lnTo>
                    <a:pt x="107316" y="114142"/>
                  </a:lnTo>
                  <a:lnTo>
                    <a:pt x="107316" y="141770"/>
                  </a:lnTo>
                  <a:lnTo>
                    <a:pt x="813" y="141770"/>
                  </a:lnTo>
                  <a:lnTo>
                    <a:pt x="813" y="81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2" name="Google Shape;562;p67"/>
            <p:cNvSpPr/>
            <p:nvPr/>
          </p:nvSpPr>
          <p:spPr>
            <a:xfrm>
              <a:off x="11361604" y="5789645"/>
              <a:ext cx="122431" cy="141933"/>
            </a:xfrm>
            <a:custGeom>
              <a:avLst/>
              <a:gdLst/>
              <a:ahLst/>
              <a:cxnLst/>
              <a:rect l="l" t="t" r="r" b="b"/>
              <a:pathLst>
                <a:path w="122430" h="141932" extrusionOk="0">
                  <a:moveTo>
                    <a:pt x="921" y="813"/>
                  </a:moveTo>
                  <a:lnTo>
                    <a:pt x="64845" y="813"/>
                  </a:lnTo>
                  <a:cubicBezTo>
                    <a:pt x="82614" y="813"/>
                    <a:pt x="96373" y="5797"/>
                    <a:pt x="105583" y="15114"/>
                  </a:cubicBezTo>
                  <a:cubicBezTo>
                    <a:pt x="113384" y="22915"/>
                    <a:pt x="117609" y="34075"/>
                    <a:pt x="117609" y="47293"/>
                  </a:cubicBezTo>
                  <a:lnTo>
                    <a:pt x="117609" y="47726"/>
                  </a:lnTo>
                  <a:cubicBezTo>
                    <a:pt x="117609" y="70479"/>
                    <a:pt x="105475" y="84781"/>
                    <a:pt x="87597" y="91390"/>
                  </a:cubicBezTo>
                  <a:lnTo>
                    <a:pt x="121726" y="141662"/>
                  </a:lnTo>
                  <a:lnTo>
                    <a:pt x="85756" y="141662"/>
                  </a:lnTo>
                  <a:lnTo>
                    <a:pt x="55744" y="96590"/>
                  </a:lnTo>
                  <a:lnTo>
                    <a:pt x="55311" y="96590"/>
                  </a:lnTo>
                  <a:lnTo>
                    <a:pt x="31583" y="96590"/>
                  </a:lnTo>
                  <a:lnTo>
                    <a:pt x="31583" y="141662"/>
                  </a:lnTo>
                  <a:lnTo>
                    <a:pt x="813" y="141662"/>
                  </a:lnTo>
                  <a:lnTo>
                    <a:pt x="813" y="813"/>
                  </a:lnTo>
                  <a:close/>
                  <a:moveTo>
                    <a:pt x="62895" y="69287"/>
                  </a:moveTo>
                  <a:cubicBezTo>
                    <a:pt x="77846" y="69287"/>
                    <a:pt x="86514" y="61269"/>
                    <a:pt x="86514" y="49351"/>
                  </a:cubicBezTo>
                  <a:lnTo>
                    <a:pt x="86514" y="48918"/>
                  </a:lnTo>
                  <a:cubicBezTo>
                    <a:pt x="86514" y="35592"/>
                    <a:pt x="77305" y="28766"/>
                    <a:pt x="62353" y="28766"/>
                  </a:cubicBezTo>
                  <a:lnTo>
                    <a:pt x="31799" y="28766"/>
                  </a:lnTo>
                  <a:lnTo>
                    <a:pt x="31799" y="69179"/>
                  </a:lnTo>
                  <a:lnTo>
                    <a:pt x="62895" y="6917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3" name="Google Shape;563;p67"/>
            <p:cNvSpPr/>
            <p:nvPr/>
          </p:nvSpPr>
          <p:spPr>
            <a:xfrm>
              <a:off x="10724965" y="5789645"/>
              <a:ext cx="32504" cy="29253"/>
            </a:xfrm>
            <a:custGeom>
              <a:avLst/>
              <a:gdLst/>
              <a:ahLst/>
              <a:cxnLst/>
              <a:rect l="l" t="t" r="r" b="b"/>
              <a:pathLst>
                <a:path w="32503" h="29253" extrusionOk="0">
                  <a:moveTo>
                    <a:pt x="813" y="813"/>
                  </a:moveTo>
                  <a:lnTo>
                    <a:pt x="31691" y="813"/>
                  </a:lnTo>
                  <a:lnTo>
                    <a:pt x="31691" y="28766"/>
                  </a:lnTo>
                  <a:lnTo>
                    <a:pt x="813" y="287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4" name="Google Shape;564;p67"/>
            <p:cNvSpPr/>
            <p:nvPr/>
          </p:nvSpPr>
          <p:spPr>
            <a:xfrm>
              <a:off x="10786614" y="5733630"/>
              <a:ext cx="32504" cy="29253"/>
            </a:xfrm>
            <a:custGeom>
              <a:avLst/>
              <a:gdLst/>
              <a:ahLst/>
              <a:cxnLst/>
              <a:rect l="l" t="t" r="r" b="b"/>
              <a:pathLst>
                <a:path w="32503" h="29253" extrusionOk="0">
                  <a:moveTo>
                    <a:pt x="813" y="813"/>
                  </a:moveTo>
                  <a:lnTo>
                    <a:pt x="31691" y="813"/>
                  </a:lnTo>
                  <a:lnTo>
                    <a:pt x="31691" y="28766"/>
                  </a:lnTo>
                  <a:lnTo>
                    <a:pt x="813" y="287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5" name="Google Shape;565;p67"/>
            <p:cNvSpPr/>
            <p:nvPr/>
          </p:nvSpPr>
          <p:spPr>
            <a:xfrm>
              <a:off x="10724965" y="5733630"/>
              <a:ext cx="32504" cy="29253"/>
            </a:xfrm>
            <a:custGeom>
              <a:avLst/>
              <a:gdLst/>
              <a:ahLst/>
              <a:cxnLst/>
              <a:rect l="l" t="t" r="r" b="b"/>
              <a:pathLst>
                <a:path w="32503" h="29253" extrusionOk="0">
                  <a:moveTo>
                    <a:pt x="813" y="813"/>
                  </a:moveTo>
                  <a:lnTo>
                    <a:pt x="31691" y="813"/>
                  </a:lnTo>
                  <a:lnTo>
                    <a:pt x="31691" y="28766"/>
                  </a:lnTo>
                  <a:lnTo>
                    <a:pt x="813" y="287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Google Shape;566;p67"/>
            <p:cNvSpPr/>
            <p:nvPr/>
          </p:nvSpPr>
          <p:spPr>
            <a:xfrm>
              <a:off x="10786614" y="5789645"/>
              <a:ext cx="130015" cy="141933"/>
            </a:xfrm>
            <a:custGeom>
              <a:avLst/>
              <a:gdLst/>
              <a:ahLst/>
              <a:cxnLst/>
              <a:rect l="l" t="t" r="r" b="b"/>
              <a:pathLst>
                <a:path w="130014" h="141932" extrusionOk="0">
                  <a:moveTo>
                    <a:pt x="55419" y="813"/>
                  </a:moveTo>
                  <a:lnTo>
                    <a:pt x="813" y="813"/>
                  </a:lnTo>
                  <a:lnTo>
                    <a:pt x="813" y="28766"/>
                  </a:lnTo>
                  <a:lnTo>
                    <a:pt x="55419" y="28766"/>
                  </a:lnTo>
                  <a:cubicBezTo>
                    <a:pt x="80555" y="28766"/>
                    <a:pt x="97565" y="46318"/>
                    <a:pt x="97565" y="71237"/>
                  </a:cubicBezTo>
                  <a:lnTo>
                    <a:pt x="97565" y="71671"/>
                  </a:lnTo>
                  <a:cubicBezTo>
                    <a:pt x="97565" y="96590"/>
                    <a:pt x="80555" y="113709"/>
                    <a:pt x="55419" y="113709"/>
                  </a:cubicBezTo>
                  <a:lnTo>
                    <a:pt x="31691" y="113709"/>
                  </a:lnTo>
                  <a:lnTo>
                    <a:pt x="31691" y="56719"/>
                  </a:lnTo>
                  <a:lnTo>
                    <a:pt x="813" y="56719"/>
                  </a:lnTo>
                  <a:lnTo>
                    <a:pt x="813" y="141662"/>
                  </a:lnTo>
                  <a:lnTo>
                    <a:pt x="55419" y="141662"/>
                  </a:lnTo>
                  <a:cubicBezTo>
                    <a:pt x="99407" y="141662"/>
                    <a:pt x="129744" y="110892"/>
                    <a:pt x="129744" y="71129"/>
                  </a:cubicBezTo>
                  <a:lnTo>
                    <a:pt x="129744" y="70696"/>
                  </a:lnTo>
                  <a:cubicBezTo>
                    <a:pt x="129852" y="31149"/>
                    <a:pt x="99407" y="813"/>
                    <a:pt x="55419" y="8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67" name="Google Shape;567;p67"/>
          <p:cNvSpPr txBox="1">
            <a:spLocks noGrp="1"/>
          </p:cNvSpPr>
          <p:nvPr>
            <p:ph type="title"/>
          </p:nvPr>
        </p:nvSpPr>
        <p:spPr>
          <a:xfrm>
            <a:off x="594850" y="767704"/>
            <a:ext cx="5468164" cy="480131"/>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00315F"/>
              </a:buClr>
              <a:buSzPts val="2800"/>
              <a:buFont typeface="Arial"/>
              <a:buNone/>
              <a:defRPr sz="2800" b="1" cap="none">
                <a:solidFill>
                  <a:srgbClr val="00315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8" name="Google Shape;568;p67"/>
          <p:cNvSpPr/>
          <p:nvPr/>
        </p:nvSpPr>
        <p:spPr>
          <a:xfrm>
            <a:off x="707053" y="219380"/>
            <a:ext cx="90000" cy="90000"/>
          </a:xfrm>
          <a:prstGeom prst="rect">
            <a:avLst/>
          </a:prstGeom>
          <a:solidFill>
            <a:srgbClr val="E600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E60032"/>
              </a:solidFill>
              <a:latin typeface="Arial"/>
              <a:ea typeface="Arial"/>
              <a:cs typeface="Arial"/>
              <a:sym typeface="Arial"/>
            </a:endParaRPr>
          </a:p>
        </p:txBody>
      </p:sp>
      <p:sp>
        <p:nvSpPr>
          <p:cNvPr id="569" name="Google Shape;569;p67"/>
          <p:cNvSpPr/>
          <p:nvPr/>
        </p:nvSpPr>
        <p:spPr>
          <a:xfrm>
            <a:off x="707053" y="426253"/>
            <a:ext cx="90000" cy="90000"/>
          </a:xfrm>
          <a:prstGeom prst="rect">
            <a:avLst/>
          </a:prstGeom>
          <a:solidFill>
            <a:srgbClr val="E600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E60032"/>
              </a:solidFill>
              <a:latin typeface="Arial"/>
              <a:ea typeface="Arial"/>
              <a:cs typeface="Arial"/>
              <a:sym typeface="Arial"/>
            </a:endParaRPr>
          </a:p>
        </p:txBody>
      </p:sp>
      <p:sp>
        <p:nvSpPr>
          <p:cNvPr id="570" name="Google Shape;570;p67"/>
          <p:cNvSpPr/>
          <p:nvPr/>
        </p:nvSpPr>
        <p:spPr>
          <a:xfrm>
            <a:off x="707053" y="1483197"/>
            <a:ext cx="90000" cy="90000"/>
          </a:xfrm>
          <a:prstGeom prst="rect">
            <a:avLst/>
          </a:prstGeom>
          <a:solidFill>
            <a:srgbClr val="E600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E6003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50"/>
                                  </p:stCondLst>
                                  <p:childTnLst>
                                    <p:set>
                                      <p:cBhvr>
                                        <p:cTn id="6" dur="1" fill="hold">
                                          <p:stCondLst>
                                            <p:cond delay="0"/>
                                          </p:stCondLst>
                                        </p:cTn>
                                        <p:tgtEl>
                                          <p:spTgt spid="568"/>
                                        </p:tgtEl>
                                        <p:attrNameLst>
                                          <p:attrName>style.visibility</p:attrName>
                                        </p:attrNameLst>
                                      </p:cBhvr>
                                      <p:to>
                                        <p:strVal val="visible"/>
                                      </p:to>
                                    </p:set>
                                    <p:anim calcmode="lin" valueType="num">
                                      <p:cBhvr additive="base">
                                        <p:cTn id="7" dur="500"/>
                                        <p:tgtEl>
                                          <p:spTgt spid="56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250"/>
                                  </p:stCondLst>
                                  <p:childTnLst>
                                    <p:set>
                                      <p:cBhvr>
                                        <p:cTn id="9" dur="1" fill="hold">
                                          <p:stCondLst>
                                            <p:cond delay="0"/>
                                          </p:stCondLst>
                                        </p:cTn>
                                        <p:tgtEl>
                                          <p:spTgt spid="569"/>
                                        </p:tgtEl>
                                        <p:attrNameLst>
                                          <p:attrName>style.visibility</p:attrName>
                                        </p:attrNameLst>
                                      </p:cBhvr>
                                      <p:to>
                                        <p:strVal val="visible"/>
                                      </p:to>
                                    </p:set>
                                    <p:anim calcmode="lin" valueType="num">
                                      <p:cBhvr additive="base">
                                        <p:cTn id="10" dur="500"/>
                                        <p:tgtEl>
                                          <p:spTgt spid="56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567"/>
                                        </p:tgtEl>
                                        <p:attrNameLst>
                                          <p:attrName>style.visibility</p:attrName>
                                        </p:attrNameLst>
                                      </p:cBhvr>
                                      <p:to>
                                        <p:strVal val="visible"/>
                                      </p:to>
                                    </p:set>
                                    <p:anim calcmode="lin" valueType="num">
                                      <p:cBhvr additive="base">
                                        <p:cTn id="13" dur="750"/>
                                        <p:tgtEl>
                                          <p:spTgt spid="56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250"/>
                                  </p:stCondLst>
                                  <p:childTnLst>
                                    <p:set>
                                      <p:cBhvr>
                                        <p:cTn id="15" dur="1" fill="hold">
                                          <p:stCondLst>
                                            <p:cond delay="0"/>
                                          </p:stCondLst>
                                        </p:cTn>
                                        <p:tgtEl>
                                          <p:spTgt spid="570"/>
                                        </p:tgtEl>
                                        <p:attrNameLst>
                                          <p:attrName>style.visibility</p:attrName>
                                        </p:attrNameLst>
                                      </p:cBhvr>
                                      <p:to>
                                        <p:strVal val="visible"/>
                                      </p:to>
                                    </p:set>
                                    <p:anim calcmode="lin" valueType="num">
                                      <p:cBhvr additive="base">
                                        <p:cTn id="16" dur="500"/>
                                        <p:tgtEl>
                                          <p:spTgt spid="57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53"/>
        <p:cNvGrpSpPr/>
        <p:nvPr/>
      </p:nvGrpSpPr>
      <p:grpSpPr>
        <a:xfrm>
          <a:off x="0" y="0"/>
          <a:ext cx="0" cy="0"/>
          <a:chOff x="0" y="0"/>
          <a:chExt cx="0" cy="0"/>
        </a:xfrm>
      </p:grpSpPr>
      <p:sp>
        <p:nvSpPr>
          <p:cNvPr id="54" name="Google Shape;54;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5"/>
            <a:ext cx="6172200" cy="4873625"/>
          </a:xfrm>
          <a:prstGeom prst="rect">
            <a:avLst/>
          </a:prstGeom>
          <a:noFill/>
          <a:ln>
            <a:noFill/>
          </a:ln>
        </p:spPr>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9"/>
          <p:cNvSpPr/>
          <p:nvPr/>
        </p:nvSpPr>
        <p:spPr>
          <a:xfrm>
            <a:off x="0" y="0"/>
            <a:ext cx="2392218" cy="6858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86" name="Google Shape;86;p19"/>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9"/>
          <p:cNvSpPr txBox="1">
            <a:spLocks noGrp="1"/>
          </p:cNvSpPr>
          <p:nvPr>
            <p:ph type="body" idx="1"/>
          </p:nvPr>
        </p:nvSpPr>
        <p:spPr>
          <a:xfrm>
            <a:off x="2806591" y="1099865"/>
            <a:ext cx="2852918" cy="155427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1200"/>
              </a:spcBef>
              <a:spcAft>
                <a:spcPts val="0"/>
              </a:spcAft>
              <a:buClr>
                <a:schemeClr val="accent4"/>
              </a:buClr>
              <a:buSzPts val="1600"/>
              <a:buFont typeface="Arial"/>
              <a:buNone/>
              <a:defRPr sz="1600" b="0" i="0" u="none" strike="noStrike" cap="none">
                <a:solidFill>
                  <a:schemeClr val="accent4"/>
                </a:solidFill>
                <a:latin typeface="Arial"/>
                <a:ea typeface="Arial"/>
                <a:cs typeface="Arial"/>
                <a:sym typeface="Arial"/>
              </a:defRPr>
            </a:lvl1pPr>
            <a:lvl2pPr marL="914400" marR="0" lvl="1" indent="-228600" algn="l" rtl="0">
              <a:lnSpc>
                <a:spcPct val="100000"/>
              </a:lnSpc>
              <a:spcBef>
                <a:spcPts val="12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2286000" marR="0" lvl="4" indent="-292100" algn="l" rtl="0">
              <a:lnSpc>
                <a:spcPct val="100000"/>
              </a:lnSpc>
              <a:spcBef>
                <a:spcPts val="200"/>
              </a:spcBef>
              <a:spcAft>
                <a:spcPts val="0"/>
              </a:spcAft>
              <a:buClr>
                <a:schemeClr val="dk2"/>
              </a:buClr>
              <a:buSzPts val="1000"/>
              <a:buFont typeface="Arial"/>
              <a:buChar char="–"/>
              <a:defRPr sz="1000" b="0" i="0" u="none" strike="noStrike" cap="none">
                <a:solidFill>
                  <a:schemeClr val="dk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grpSp>
        <p:nvGrpSpPr>
          <p:cNvPr id="88" name="Google Shape;88;p19"/>
          <p:cNvGrpSpPr/>
          <p:nvPr/>
        </p:nvGrpSpPr>
        <p:grpSpPr>
          <a:xfrm>
            <a:off x="322596" y="6357434"/>
            <a:ext cx="690342" cy="176137"/>
            <a:chOff x="6037394" y="5374183"/>
            <a:chExt cx="1376233" cy="351138"/>
          </a:xfrm>
        </p:grpSpPr>
        <p:sp>
          <p:nvSpPr>
            <p:cNvPr id="89" name="Google Shape;89;p19"/>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19"/>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19"/>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19"/>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19"/>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19"/>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19"/>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19"/>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7" name="Google Shape;97;p19"/>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SzPts val="1400"/>
              <a:buNone/>
              <a:defRPr sz="1100" b="1" cap="none">
                <a:solidFill>
                  <a:schemeClr val="accent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8" name="Google Shape;98;p19"/>
          <p:cNvSpPr txBox="1"/>
          <p:nvPr/>
        </p:nvSpPr>
        <p:spPr>
          <a:xfrm>
            <a:off x="11781040" y="6605061"/>
            <a:ext cx="206788"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900" b="0">
                <a:solidFill>
                  <a:schemeClr val="accent3"/>
                </a:solidFill>
                <a:latin typeface="Arial"/>
                <a:ea typeface="Arial"/>
                <a:cs typeface="Arial"/>
                <a:sym typeface="Arial"/>
              </a:rPr>
              <a:t>‹N°›</a:t>
            </a:fld>
            <a:endParaRPr sz="900" b="0">
              <a:solidFill>
                <a:schemeClr val="accent3"/>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22">
          <p15:clr>
            <a:srgbClr val="A4A3A4"/>
          </p15:clr>
        </p15:guide>
        <p15:guide id="2" pos="5874">
          <p15:clr>
            <a:srgbClr val="A4A3A4"/>
          </p15:clr>
        </p15:guide>
        <p15:guide id="3" pos="7419">
          <p15:clr>
            <a:srgbClr val="A4A3A4"/>
          </p15:clr>
        </p15:guide>
        <p15:guide id="4" pos="176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3"/>
        <p:cNvGrpSpPr/>
        <p:nvPr/>
      </p:nvGrpSpPr>
      <p:grpSpPr>
        <a:xfrm>
          <a:off x="0" y="0"/>
          <a:ext cx="0" cy="0"/>
          <a:chOff x="0" y="0"/>
          <a:chExt cx="0" cy="0"/>
        </a:xfrm>
      </p:grpSpPr>
      <p:sp>
        <p:nvSpPr>
          <p:cNvPr id="294" name="Google Shape;294;p46"/>
          <p:cNvSpPr/>
          <p:nvPr/>
        </p:nvSpPr>
        <p:spPr>
          <a:xfrm>
            <a:off x="0" y="0"/>
            <a:ext cx="2392218" cy="6858000"/>
          </a:xfrm>
          <a:prstGeom prst="rect">
            <a:avLst/>
          </a:prstGeom>
          <a:solidFill>
            <a:schemeClr val="accent3"/>
          </a:solidFill>
          <a:ln>
            <a:noFill/>
          </a:ln>
        </p:spPr>
        <p:txBody>
          <a:bodyPr spcFirstLastPara="1" wrap="square" lIns="72000" tIns="72000" rIns="72000" bIns="72000" anchor="ctr"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295" name="Google Shape;295;p46"/>
          <p:cNvSpPr txBox="1">
            <a:spLocks noGrp="1"/>
          </p:cNvSpPr>
          <p:nvPr>
            <p:ph type="title"/>
          </p:nvPr>
        </p:nvSpPr>
        <p:spPr>
          <a:xfrm>
            <a:off x="324000" y="1099865"/>
            <a:ext cx="1744218" cy="43088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6" name="Google Shape;296;p46"/>
          <p:cNvSpPr txBox="1">
            <a:spLocks noGrp="1"/>
          </p:cNvSpPr>
          <p:nvPr>
            <p:ph type="body" idx="1"/>
          </p:nvPr>
        </p:nvSpPr>
        <p:spPr>
          <a:xfrm>
            <a:off x="2806591" y="1099865"/>
            <a:ext cx="2852918" cy="155427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1200"/>
              </a:spcBef>
              <a:spcAft>
                <a:spcPts val="0"/>
              </a:spcAft>
              <a:buClr>
                <a:schemeClr val="accent4"/>
              </a:buClr>
              <a:buSzPts val="1600"/>
              <a:buFont typeface="Arial"/>
              <a:buNone/>
              <a:defRPr sz="1600" b="0" i="0" u="none" strike="noStrike" cap="none">
                <a:solidFill>
                  <a:schemeClr val="accent4"/>
                </a:solidFill>
                <a:latin typeface="Arial"/>
                <a:ea typeface="Arial"/>
                <a:cs typeface="Arial"/>
                <a:sym typeface="Arial"/>
              </a:defRPr>
            </a:lvl1pPr>
            <a:lvl2pPr marL="914400" marR="0" lvl="1" indent="-228600" algn="l" rtl="0">
              <a:lnSpc>
                <a:spcPct val="100000"/>
              </a:lnSpc>
              <a:spcBef>
                <a:spcPts val="12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accent2"/>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40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2286000" marR="0" lvl="4" indent="-292100" algn="l" rtl="0">
              <a:lnSpc>
                <a:spcPct val="100000"/>
              </a:lnSpc>
              <a:spcBef>
                <a:spcPts val="200"/>
              </a:spcBef>
              <a:spcAft>
                <a:spcPts val="0"/>
              </a:spcAft>
              <a:buClr>
                <a:schemeClr val="dk2"/>
              </a:buClr>
              <a:buSzPts val="1000"/>
              <a:buFont typeface="Arial"/>
              <a:buChar char="–"/>
              <a:defRPr sz="1000" b="0" i="0" u="none" strike="noStrike" cap="none">
                <a:solidFill>
                  <a:schemeClr val="dk2"/>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grpSp>
        <p:nvGrpSpPr>
          <p:cNvPr id="297" name="Google Shape;297;p46"/>
          <p:cNvGrpSpPr/>
          <p:nvPr/>
        </p:nvGrpSpPr>
        <p:grpSpPr>
          <a:xfrm>
            <a:off x="322596" y="6357434"/>
            <a:ext cx="690342" cy="176137"/>
            <a:chOff x="6037394" y="5374183"/>
            <a:chExt cx="1376233" cy="351138"/>
          </a:xfrm>
        </p:grpSpPr>
        <p:sp>
          <p:nvSpPr>
            <p:cNvPr id="298" name="Google Shape;298;p46"/>
            <p:cNvSpPr/>
            <p:nvPr/>
          </p:nvSpPr>
          <p:spPr>
            <a:xfrm>
              <a:off x="6383693" y="5474022"/>
              <a:ext cx="264026" cy="251299"/>
            </a:xfrm>
            <a:custGeom>
              <a:avLst/>
              <a:gdLst/>
              <a:ahLst/>
              <a:cxnLst/>
              <a:rect l="l" t="t" r="r" b="b"/>
              <a:pathLst>
                <a:path w="1473" h="1402" extrusionOk="0">
                  <a:moveTo>
                    <a:pt x="595" y="0"/>
                  </a:moveTo>
                  <a:lnTo>
                    <a:pt x="878" y="0"/>
                  </a:lnTo>
                  <a:lnTo>
                    <a:pt x="1473" y="1402"/>
                  </a:lnTo>
                  <a:lnTo>
                    <a:pt x="1153" y="1402"/>
                  </a:lnTo>
                  <a:lnTo>
                    <a:pt x="1026" y="1090"/>
                  </a:lnTo>
                  <a:lnTo>
                    <a:pt x="438" y="1090"/>
                  </a:lnTo>
                  <a:lnTo>
                    <a:pt x="312" y="1402"/>
                  </a:lnTo>
                  <a:lnTo>
                    <a:pt x="0" y="1402"/>
                  </a:lnTo>
                  <a:lnTo>
                    <a:pt x="595" y="0"/>
                  </a:lnTo>
                  <a:close/>
                  <a:moveTo>
                    <a:pt x="916" y="819"/>
                  </a:moveTo>
                  <a:lnTo>
                    <a:pt x="732" y="368"/>
                  </a:lnTo>
                  <a:lnTo>
                    <a:pt x="547" y="819"/>
                  </a:lnTo>
                  <a:lnTo>
                    <a:pt x="916" y="8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Google Shape;299;p46"/>
            <p:cNvSpPr/>
            <p:nvPr/>
          </p:nvSpPr>
          <p:spPr>
            <a:xfrm>
              <a:off x="6679086" y="5474022"/>
              <a:ext cx="210611" cy="251120"/>
            </a:xfrm>
            <a:custGeom>
              <a:avLst/>
              <a:gdLst/>
              <a:ahLst/>
              <a:cxnLst/>
              <a:rect l="l" t="t" r="r" b="b"/>
              <a:pathLst>
                <a:path w="1175" h="1401" extrusionOk="0">
                  <a:moveTo>
                    <a:pt x="0" y="0"/>
                  </a:moveTo>
                  <a:lnTo>
                    <a:pt x="306" y="0"/>
                  </a:lnTo>
                  <a:lnTo>
                    <a:pt x="306" y="555"/>
                  </a:lnTo>
                  <a:lnTo>
                    <a:pt x="869" y="555"/>
                  </a:lnTo>
                  <a:lnTo>
                    <a:pt x="869" y="0"/>
                  </a:lnTo>
                  <a:lnTo>
                    <a:pt x="1175" y="0"/>
                  </a:lnTo>
                  <a:lnTo>
                    <a:pt x="1175" y="1401"/>
                  </a:lnTo>
                  <a:lnTo>
                    <a:pt x="869" y="1401"/>
                  </a:lnTo>
                  <a:lnTo>
                    <a:pt x="869" y="838"/>
                  </a:lnTo>
                  <a:lnTo>
                    <a:pt x="306" y="838"/>
                  </a:lnTo>
                  <a:lnTo>
                    <a:pt x="306" y="1401"/>
                  </a:lnTo>
                  <a:lnTo>
                    <a:pt x="0" y="140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Google Shape;300;p46"/>
            <p:cNvSpPr/>
            <p:nvPr/>
          </p:nvSpPr>
          <p:spPr>
            <a:xfrm>
              <a:off x="6952074" y="5474022"/>
              <a:ext cx="189461" cy="251299"/>
            </a:xfrm>
            <a:custGeom>
              <a:avLst/>
              <a:gdLst/>
              <a:ahLst/>
              <a:cxnLst/>
              <a:rect l="l" t="t" r="r" b="b"/>
              <a:pathLst>
                <a:path w="1057" h="1402" extrusionOk="0">
                  <a:moveTo>
                    <a:pt x="0" y="0"/>
                  </a:moveTo>
                  <a:lnTo>
                    <a:pt x="1048" y="0"/>
                  </a:lnTo>
                  <a:lnTo>
                    <a:pt x="1048" y="275"/>
                  </a:lnTo>
                  <a:lnTo>
                    <a:pt x="303" y="275"/>
                  </a:lnTo>
                  <a:lnTo>
                    <a:pt x="303" y="559"/>
                  </a:lnTo>
                  <a:lnTo>
                    <a:pt x="959" y="559"/>
                  </a:lnTo>
                  <a:lnTo>
                    <a:pt x="959" y="833"/>
                  </a:lnTo>
                  <a:lnTo>
                    <a:pt x="303" y="833"/>
                  </a:lnTo>
                  <a:lnTo>
                    <a:pt x="303" y="1127"/>
                  </a:lnTo>
                  <a:lnTo>
                    <a:pt x="1057" y="1127"/>
                  </a:lnTo>
                  <a:lnTo>
                    <a:pt x="1057" y="1402"/>
                  </a:lnTo>
                  <a:lnTo>
                    <a:pt x="0" y="1402"/>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Google Shape;301;p46"/>
            <p:cNvSpPr/>
            <p:nvPr/>
          </p:nvSpPr>
          <p:spPr>
            <a:xfrm>
              <a:off x="7198355" y="5474022"/>
              <a:ext cx="215272" cy="251299"/>
            </a:xfrm>
            <a:custGeom>
              <a:avLst/>
              <a:gdLst/>
              <a:ahLst/>
              <a:cxnLst/>
              <a:rect l="l" t="t" r="r" b="b"/>
              <a:pathLst>
                <a:path w="1178" h="1373" extrusionOk="0">
                  <a:moveTo>
                    <a:pt x="0" y="0"/>
                  </a:moveTo>
                  <a:cubicBezTo>
                    <a:pt x="623" y="0"/>
                    <a:pt x="623" y="0"/>
                    <a:pt x="623" y="0"/>
                  </a:cubicBezTo>
                  <a:cubicBezTo>
                    <a:pt x="796" y="0"/>
                    <a:pt x="931" y="49"/>
                    <a:pt x="1020" y="139"/>
                  </a:cubicBezTo>
                  <a:cubicBezTo>
                    <a:pt x="1096" y="216"/>
                    <a:pt x="1137" y="323"/>
                    <a:pt x="1137" y="453"/>
                  </a:cubicBezTo>
                  <a:cubicBezTo>
                    <a:pt x="1137" y="457"/>
                    <a:pt x="1137" y="457"/>
                    <a:pt x="1137" y="457"/>
                  </a:cubicBezTo>
                  <a:cubicBezTo>
                    <a:pt x="1137" y="678"/>
                    <a:pt x="1018" y="818"/>
                    <a:pt x="845" y="882"/>
                  </a:cubicBezTo>
                  <a:cubicBezTo>
                    <a:pt x="1178" y="1373"/>
                    <a:pt x="1178" y="1373"/>
                    <a:pt x="1178" y="1373"/>
                  </a:cubicBezTo>
                  <a:cubicBezTo>
                    <a:pt x="828" y="1373"/>
                    <a:pt x="828" y="1373"/>
                    <a:pt x="828" y="1373"/>
                  </a:cubicBezTo>
                  <a:cubicBezTo>
                    <a:pt x="535" y="933"/>
                    <a:pt x="535" y="933"/>
                    <a:pt x="535" y="933"/>
                  </a:cubicBezTo>
                  <a:cubicBezTo>
                    <a:pt x="532" y="933"/>
                    <a:pt x="532" y="933"/>
                    <a:pt x="532" y="933"/>
                  </a:cubicBezTo>
                  <a:cubicBezTo>
                    <a:pt x="300" y="933"/>
                    <a:pt x="300" y="933"/>
                    <a:pt x="300" y="933"/>
                  </a:cubicBezTo>
                  <a:cubicBezTo>
                    <a:pt x="300" y="1373"/>
                    <a:pt x="300" y="1373"/>
                    <a:pt x="300" y="1373"/>
                  </a:cubicBezTo>
                  <a:cubicBezTo>
                    <a:pt x="0" y="1373"/>
                    <a:pt x="0" y="1373"/>
                    <a:pt x="0" y="1373"/>
                  </a:cubicBezTo>
                  <a:lnTo>
                    <a:pt x="0" y="0"/>
                  </a:lnTo>
                  <a:close/>
                  <a:moveTo>
                    <a:pt x="604" y="667"/>
                  </a:moveTo>
                  <a:cubicBezTo>
                    <a:pt x="750" y="667"/>
                    <a:pt x="833" y="588"/>
                    <a:pt x="833" y="473"/>
                  </a:cubicBezTo>
                  <a:cubicBezTo>
                    <a:pt x="833" y="469"/>
                    <a:pt x="833" y="469"/>
                    <a:pt x="833" y="469"/>
                  </a:cubicBezTo>
                  <a:cubicBezTo>
                    <a:pt x="833" y="339"/>
                    <a:pt x="744" y="273"/>
                    <a:pt x="598" y="273"/>
                  </a:cubicBezTo>
                  <a:cubicBezTo>
                    <a:pt x="300" y="273"/>
                    <a:pt x="300" y="273"/>
                    <a:pt x="300" y="273"/>
                  </a:cubicBezTo>
                  <a:cubicBezTo>
                    <a:pt x="300" y="667"/>
                    <a:pt x="300" y="667"/>
                    <a:pt x="300" y="667"/>
                  </a:cubicBezTo>
                  <a:lnTo>
                    <a:pt x="604" y="66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2" name="Google Shape;302;p46"/>
            <p:cNvSpPr/>
            <p:nvPr/>
          </p:nvSpPr>
          <p:spPr>
            <a:xfrm>
              <a:off x="6037394" y="5473842"/>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3" name="Google Shape;303;p46"/>
            <p:cNvSpPr/>
            <p:nvPr/>
          </p:nvSpPr>
          <p:spPr>
            <a:xfrm>
              <a:off x="6147091" y="5374183"/>
              <a:ext cx="55028"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4" name="Google Shape;304;p46"/>
            <p:cNvSpPr/>
            <p:nvPr/>
          </p:nvSpPr>
          <p:spPr>
            <a:xfrm>
              <a:off x="6037394" y="5374183"/>
              <a:ext cx="54849" cy="5000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5" name="Google Shape;305;p46"/>
            <p:cNvSpPr/>
            <p:nvPr/>
          </p:nvSpPr>
          <p:spPr>
            <a:xfrm>
              <a:off x="6147091" y="5473842"/>
              <a:ext cx="229611" cy="251479"/>
            </a:xfrm>
            <a:custGeom>
              <a:avLst/>
              <a:gdLst/>
              <a:ahLst/>
              <a:cxnLst/>
              <a:rect l="l" t="t" r="r" b="b"/>
              <a:pathLst>
                <a:path w="1257" h="1374" extrusionOk="0">
                  <a:moveTo>
                    <a:pt x="532" y="0"/>
                  </a:moveTo>
                  <a:cubicBezTo>
                    <a:pt x="0" y="0"/>
                    <a:pt x="0" y="0"/>
                    <a:pt x="0" y="0"/>
                  </a:cubicBezTo>
                  <a:cubicBezTo>
                    <a:pt x="0" y="273"/>
                    <a:pt x="0" y="273"/>
                    <a:pt x="0" y="273"/>
                  </a:cubicBezTo>
                  <a:cubicBezTo>
                    <a:pt x="532" y="273"/>
                    <a:pt x="532" y="273"/>
                    <a:pt x="532" y="273"/>
                  </a:cubicBezTo>
                  <a:cubicBezTo>
                    <a:pt x="778" y="273"/>
                    <a:pt x="943" y="444"/>
                    <a:pt x="943" y="687"/>
                  </a:cubicBezTo>
                  <a:cubicBezTo>
                    <a:pt x="943" y="691"/>
                    <a:pt x="943" y="691"/>
                    <a:pt x="943" y="691"/>
                  </a:cubicBezTo>
                  <a:cubicBezTo>
                    <a:pt x="943" y="934"/>
                    <a:pt x="778" y="1101"/>
                    <a:pt x="532" y="1101"/>
                  </a:cubicBezTo>
                  <a:cubicBezTo>
                    <a:pt x="301" y="1101"/>
                    <a:pt x="301" y="1101"/>
                    <a:pt x="301" y="1101"/>
                  </a:cubicBezTo>
                  <a:cubicBezTo>
                    <a:pt x="301" y="546"/>
                    <a:pt x="301" y="546"/>
                    <a:pt x="301" y="546"/>
                  </a:cubicBezTo>
                  <a:cubicBezTo>
                    <a:pt x="0" y="546"/>
                    <a:pt x="0" y="546"/>
                    <a:pt x="0" y="546"/>
                  </a:cubicBezTo>
                  <a:cubicBezTo>
                    <a:pt x="0" y="1374"/>
                    <a:pt x="0" y="1374"/>
                    <a:pt x="0" y="1374"/>
                  </a:cubicBezTo>
                  <a:cubicBezTo>
                    <a:pt x="532" y="1374"/>
                    <a:pt x="532" y="1374"/>
                    <a:pt x="532" y="1374"/>
                  </a:cubicBezTo>
                  <a:cubicBezTo>
                    <a:pt x="961" y="1374"/>
                    <a:pt x="1257" y="1074"/>
                    <a:pt x="1257" y="687"/>
                  </a:cubicBezTo>
                  <a:cubicBezTo>
                    <a:pt x="1257" y="683"/>
                    <a:pt x="1257" y="683"/>
                    <a:pt x="1257" y="683"/>
                  </a:cubicBezTo>
                  <a:cubicBezTo>
                    <a:pt x="1257" y="297"/>
                    <a:pt x="961" y="0"/>
                    <a:pt x="532"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6" name="Google Shape;306;p46"/>
          <p:cNvSpPr txBox="1">
            <a:spLocks noGrp="1"/>
          </p:cNvSpPr>
          <p:nvPr>
            <p:ph type="ftr" idx="11"/>
          </p:nvPr>
        </p:nvSpPr>
        <p:spPr>
          <a:xfrm>
            <a:off x="322596" y="771796"/>
            <a:ext cx="1744218" cy="175724"/>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SzPts val="1400"/>
              <a:buNone/>
              <a:defRPr sz="1100" b="1" cap="none">
                <a:solidFill>
                  <a:schemeClr val="accent4"/>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7" name="Google Shape;307;p46"/>
          <p:cNvSpPr txBox="1"/>
          <p:nvPr/>
        </p:nvSpPr>
        <p:spPr>
          <a:xfrm>
            <a:off x="11781040" y="6605061"/>
            <a:ext cx="206788"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900" b="0">
                <a:solidFill>
                  <a:schemeClr val="accent3"/>
                </a:solidFill>
                <a:latin typeface="Arial"/>
                <a:ea typeface="Arial"/>
                <a:cs typeface="Arial"/>
                <a:sym typeface="Arial"/>
              </a:rPr>
              <a:t>‹N°›</a:t>
            </a:fld>
            <a:endParaRPr sz="900" b="0">
              <a:solidFill>
                <a:schemeClr val="accent3"/>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22">
          <p15:clr>
            <a:srgbClr val="A4A3A4"/>
          </p15:clr>
        </p15:guide>
        <p15:guide id="2" pos="5874">
          <p15:clr>
            <a:srgbClr val="A4A3A4"/>
          </p15:clr>
        </p15:guide>
        <p15:guide id="3" pos="7419">
          <p15:clr>
            <a:srgbClr val="A4A3A4"/>
          </p15:clr>
        </p15:guide>
        <p15:guide id="4" pos="1767">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gif"/><Relationship Id="rId5"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11000"/>
          </a:blip>
          <a:tile tx="0" ty="0" sx="58999" sy="79000" flip="x" algn="tr"/>
        </a:blipFill>
        <a:effectLst/>
      </p:bgPr>
    </p:bg>
    <p:spTree>
      <p:nvGrpSpPr>
        <p:cNvPr id="1" name="Shape 574"/>
        <p:cNvGrpSpPr/>
        <p:nvPr/>
      </p:nvGrpSpPr>
      <p:grpSpPr>
        <a:xfrm>
          <a:off x="0" y="0"/>
          <a:ext cx="0" cy="0"/>
          <a:chOff x="0" y="0"/>
          <a:chExt cx="0" cy="0"/>
        </a:xfrm>
      </p:grpSpPr>
      <p:sp>
        <p:nvSpPr>
          <p:cNvPr id="575" name="Google Shape;575;p1"/>
          <p:cNvSpPr txBox="1"/>
          <p:nvPr/>
        </p:nvSpPr>
        <p:spPr>
          <a:xfrm>
            <a:off x="797606" y="6028714"/>
            <a:ext cx="1090335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2400"/>
              <a:buFont typeface="Calibri"/>
              <a:buNone/>
            </a:pPr>
            <a:r>
              <a:rPr lang="en-US" sz="2400" b="0" i="0" u="none" strike="noStrike" cap="none" dirty="0">
                <a:solidFill>
                  <a:srgbClr val="002060"/>
                </a:solidFill>
                <a:latin typeface="Calibri"/>
                <a:ea typeface="Calibri"/>
                <a:cs typeface="Calibri"/>
                <a:sym typeface="Calibri"/>
              </a:rPr>
              <a:t>Student : Nicolas Solaz	Teacher : </a:t>
            </a:r>
            <a:r>
              <a:rPr lang="en-US" sz="2400" b="0" i="0" u="none" strike="noStrike" cap="none" dirty="0" err="1">
                <a:solidFill>
                  <a:srgbClr val="002060"/>
                </a:solidFill>
                <a:latin typeface="Calibri"/>
                <a:ea typeface="Calibri"/>
                <a:cs typeface="Calibri"/>
                <a:sym typeface="Calibri"/>
              </a:rPr>
              <a:t>Sarra</a:t>
            </a:r>
            <a:r>
              <a:rPr lang="en-US" sz="2400" b="0" i="0" u="none" strike="noStrike" cap="none" dirty="0">
                <a:solidFill>
                  <a:srgbClr val="002060"/>
                </a:solidFill>
                <a:latin typeface="Calibri"/>
                <a:ea typeface="Calibri"/>
                <a:cs typeface="Calibri"/>
                <a:sym typeface="Calibri"/>
              </a:rPr>
              <a:t> </a:t>
            </a:r>
            <a:r>
              <a:rPr lang="en-US" sz="2400" b="0" i="0" u="none" strike="noStrike" cap="none" dirty="0" err="1">
                <a:solidFill>
                  <a:srgbClr val="002060"/>
                </a:solidFill>
                <a:latin typeface="Calibri"/>
                <a:ea typeface="Calibri"/>
                <a:cs typeface="Calibri"/>
                <a:sym typeface="Calibri"/>
              </a:rPr>
              <a:t>Boucetta</a:t>
            </a:r>
            <a:r>
              <a:rPr lang="en-US" sz="2400" b="0" i="0" u="none" strike="noStrike" cap="none" dirty="0">
                <a:solidFill>
                  <a:srgbClr val="002060"/>
                </a:solidFill>
                <a:latin typeface="Calibri"/>
                <a:ea typeface="Calibri"/>
                <a:cs typeface="Calibri"/>
                <a:sym typeface="Calibri"/>
              </a:rPr>
              <a:t> 		Semester 7 </a:t>
            </a:r>
            <a:endParaRPr sz="2400" b="0" i="0" u="none" strike="noStrike" cap="none" dirty="0">
              <a:solidFill>
                <a:srgbClr val="002060"/>
              </a:solidFill>
              <a:latin typeface="Calibri"/>
              <a:ea typeface="Calibri"/>
              <a:cs typeface="Calibri"/>
              <a:sym typeface="Calibri"/>
            </a:endParaRPr>
          </a:p>
        </p:txBody>
      </p:sp>
      <p:pic>
        <p:nvPicPr>
          <p:cNvPr id="576" name="Google Shape;576;p1"/>
          <p:cNvPicPr preferRelativeResize="0"/>
          <p:nvPr/>
        </p:nvPicPr>
        <p:blipFill rotWithShape="1">
          <a:blip r:embed="rId4">
            <a:alphaModFix/>
          </a:blip>
          <a:srcRect t="10225" b="39368"/>
          <a:stretch/>
        </p:blipFill>
        <p:spPr>
          <a:xfrm>
            <a:off x="491042" y="130229"/>
            <a:ext cx="2520000" cy="720000"/>
          </a:xfrm>
          <a:prstGeom prst="rect">
            <a:avLst/>
          </a:prstGeom>
          <a:noFill/>
          <a:ln>
            <a:noFill/>
          </a:ln>
        </p:spPr>
      </p:pic>
      <p:pic>
        <p:nvPicPr>
          <p:cNvPr id="577" name="Google Shape;577;p1"/>
          <p:cNvPicPr preferRelativeResize="0"/>
          <p:nvPr/>
        </p:nvPicPr>
        <p:blipFill rotWithShape="1">
          <a:blip r:embed="rId5">
            <a:alphaModFix/>
          </a:blip>
          <a:srcRect/>
          <a:stretch/>
        </p:blipFill>
        <p:spPr>
          <a:xfrm>
            <a:off x="4835999" y="294417"/>
            <a:ext cx="2520000" cy="637906"/>
          </a:xfrm>
          <a:prstGeom prst="rect">
            <a:avLst/>
          </a:prstGeom>
          <a:noFill/>
          <a:ln>
            <a:noFill/>
          </a:ln>
        </p:spPr>
      </p:pic>
      <p:pic>
        <p:nvPicPr>
          <p:cNvPr id="578" name="Google Shape;578;p1"/>
          <p:cNvPicPr preferRelativeResize="0"/>
          <p:nvPr/>
        </p:nvPicPr>
        <p:blipFill rotWithShape="1">
          <a:blip r:embed="rId6">
            <a:alphaModFix/>
          </a:blip>
          <a:srcRect/>
          <a:stretch/>
        </p:blipFill>
        <p:spPr>
          <a:xfrm>
            <a:off x="9180956" y="212323"/>
            <a:ext cx="2520000" cy="720000"/>
          </a:xfrm>
          <a:prstGeom prst="rect">
            <a:avLst/>
          </a:prstGeom>
          <a:noFill/>
          <a:ln>
            <a:noFill/>
          </a:ln>
        </p:spPr>
      </p:pic>
      <p:sp>
        <p:nvSpPr>
          <p:cNvPr id="579" name="Google Shape;579;p1"/>
          <p:cNvSpPr txBox="1"/>
          <p:nvPr/>
        </p:nvSpPr>
        <p:spPr>
          <a:xfrm>
            <a:off x="2428096" y="2059810"/>
            <a:ext cx="7409722" cy="255454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0" i="0" u="sng" strike="noStrike" cap="none">
                <a:solidFill>
                  <a:srgbClr val="002060"/>
                </a:solidFill>
                <a:latin typeface="Calibri"/>
                <a:ea typeface="Calibri"/>
                <a:cs typeface="Calibri"/>
                <a:sym typeface="Calibri"/>
              </a:rPr>
              <a:t>Class of Web Technologies</a:t>
            </a:r>
            <a:endParaRPr/>
          </a:p>
          <a:p>
            <a:pPr marL="0" marR="0" lvl="0" indent="0" algn="ctr" rtl="0">
              <a:spcBef>
                <a:spcPts val="0"/>
              </a:spcBef>
              <a:spcAft>
                <a:spcPts val="0"/>
              </a:spcAft>
              <a:buNone/>
            </a:pPr>
            <a:r>
              <a:rPr lang="en-US" sz="4000" b="0" i="0" u="sng" strike="noStrike" cap="none">
                <a:solidFill>
                  <a:srgbClr val="002060"/>
                </a:solidFill>
                <a:latin typeface="Calibri"/>
                <a:ea typeface="Calibri"/>
                <a:cs typeface="Calibri"/>
                <a:sym typeface="Calibri"/>
              </a:rPr>
              <a:t> </a:t>
            </a:r>
            <a:endParaRPr/>
          </a:p>
          <a:p>
            <a:pPr marL="0" marR="0" lvl="0" indent="0" algn="ctr" rtl="0">
              <a:spcBef>
                <a:spcPts val="0"/>
              </a:spcBef>
              <a:spcAft>
                <a:spcPts val="0"/>
              </a:spcAft>
              <a:buNone/>
            </a:pPr>
            <a:endParaRPr sz="4000" b="0" i="0" u="sng" strike="noStrike" cap="none">
              <a:solidFill>
                <a:srgbClr val="002060"/>
              </a:solidFill>
              <a:latin typeface="Calibri"/>
              <a:ea typeface="Calibri"/>
              <a:cs typeface="Calibri"/>
              <a:sym typeface="Calibri"/>
            </a:endParaRPr>
          </a:p>
          <a:p>
            <a:pPr marL="0" marR="0" lvl="0" indent="0" algn="ctr" rtl="0">
              <a:spcBef>
                <a:spcPts val="0"/>
              </a:spcBef>
              <a:spcAft>
                <a:spcPts val="0"/>
              </a:spcAft>
              <a:buNone/>
            </a:pPr>
            <a:r>
              <a:rPr lang="en-US" sz="4000" b="0" i="0" u="none" strike="noStrike" cap="none">
                <a:solidFill>
                  <a:srgbClr val="002060"/>
                </a:solidFill>
                <a:latin typeface="Calibri"/>
                <a:ea typeface="Calibri"/>
                <a:cs typeface="Calibri"/>
                <a:sym typeface="Calibri"/>
              </a:rPr>
              <a:t>Presentation Interface / Front-End </a:t>
            </a:r>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t="85000"/>
          </a:stretch>
        </a:blipFill>
        <a:effectLst/>
      </p:bgPr>
    </p:bg>
    <p:spTree>
      <p:nvGrpSpPr>
        <p:cNvPr id="1" name="Shape 724"/>
        <p:cNvGrpSpPr/>
        <p:nvPr/>
      </p:nvGrpSpPr>
      <p:grpSpPr>
        <a:xfrm>
          <a:off x="0" y="0"/>
          <a:ext cx="0" cy="0"/>
          <a:chOff x="0" y="0"/>
          <a:chExt cx="0" cy="0"/>
        </a:xfrm>
      </p:grpSpPr>
      <p:pic>
        <p:nvPicPr>
          <p:cNvPr id="725" name="Google Shape;725;p10"/>
          <p:cNvPicPr preferRelativeResize="0"/>
          <p:nvPr/>
        </p:nvPicPr>
        <p:blipFill rotWithShape="1">
          <a:blip r:embed="rId4">
            <a:alphaModFix/>
          </a:blip>
          <a:srcRect/>
          <a:stretch/>
        </p:blipFill>
        <p:spPr>
          <a:xfrm>
            <a:off x="489512" y="6177677"/>
            <a:ext cx="1499774" cy="395785"/>
          </a:xfrm>
          <a:prstGeom prst="rect">
            <a:avLst/>
          </a:prstGeom>
          <a:noFill/>
          <a:ln>
            <a:noFill/>
          </a:ln>
        </p:spPr>
      </p:pic>
      <p:pic>
        <p:nvPicPr>
          <p:cNvPr id="726" name="Google Shape;726;p10"/>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727" name="Google Shape;727;p10"/>
          <p:cNvSpPr txBox="1"/>
          <p:nvPr/>
        </p:nvSpPr>
        <p:spPr>
          <a:xfrm>
            <a:off x="4235740" y="2413825"/>
            <a:ext cx="447383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FFFFFF"/>
                </a:solidFill>
                <a:latin typeface="Calibri"/>
                <a:ea typeface="Calibri"/>
                <a:cs typeface="Calibri"/>
                <a:sym typeface="Calibri"/>
              </a:rPr>
              <a:t> </a:t>
            </a:r>
            <a:r>
              <a:rPr lang="en-US" sz="4000" b="0" i="0" u="none" strike="noStrike" cap="none">
                <a:solidFill>
                  <a:srgbClr val="000D24"/>
                </a:solidFill>
                <a:latin typeface="Calibri"/>
                <a:ea typeface="Calibri"/>
                <a:cs typeface="Calibri"/>
                <a:sym typeface="Calibri"/>
              </a:rPr>
              <a:t>PAGE 3 : RECIPE</a:t>
            </a:r>
            <a:endParaRPr sz="1800">
              <a:solidFill>
                <a:srgbClr val="000D2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r="80000"/>
          </a:stretch>
        </a:blipFill>
        <a:effectLst/>
      </p:bgPr>
    </p:bg>
    <p:spTree>
      <p:nvGrpSpPr>
        <p:cNvPr id="1" name="Shape 731"/>
        <p:cNvGrpSpPr/>
        <p:nvPr/>
      </p:nvGrpSpPr>
      <p:grpSpPr>
        <a:xfrm>
          <a:off x="0" y="0"/>
          <a:ext cx="0" cy="0"/>
          <a:chOff x="0" y="0"/>
          <a:chExt cx="0" cy="0"/>
        </a:xfrm>
      </p:grpSpPr>
      <p:pic>
        <p:nvPicPr>
          <p:cNvPr id="732" name="Google Shape;732;p11"/>
          <p:cNvPicPr preferRelativeResize="0"/>
          <p:nvPr/>
        </p:nvPicPr>
        <p:blipFill rotWithShape="1">
          <a:blip r:embed="rId4">
            <a:alphaModFix/>
          </a:blip>
          <a:srcRect/>
          <a:stretch/>
        </p:blipFill>
        <p:spPr>
          <a:xfrm>
            <a:off x="489512" y="6177677"/>
            <a:ext cx="1499774" cy="395785"/>
          </a:xfrm>
          <a:prstGeom prst="rect">
            <a:avLst/>
          </a:prstGeom>
          <a:noFill/>
          <a:ln>
            <a:noFill/>
          </a:ln>
        </p:spPr>
      </p:pic>
      <p:pic>
        <p:nvPicPr>
          <p:cNvPr id="733" name="Google Shape;733;p11"/>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734" name="Google Shape;734;p11"/>
          <p:cNvSpPr txBox="1"/>
          <p:nvPr/>
        </p:nvSpPr>
        <p:spPr>
          <a:xfrm>
            <a:off x="175046" y="339094"/>
            <a:ext cx="21287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Calibri"/>
                <a:ea typeface="Calibri"/>
                <a:cs typeface="Calibri"/>
                <a:sym typeface="Calibri"/>
              </a:rPr>
              <a:t>PAGE 3 : Recipe</a:t>
            </a:r>
            <a:endParaRPr sz="1800">
              <a:solidFill>
                <a:schemeClr val="lt1"/>
              </a:solidFill>
              <a:latin typeface="Calibri"/>
              <a:ea typeface="Calibri"/>
              <a:cs typeface="Calibri"/>
              <a:sym typeface="Calibri"/>
            </a:endParaRPr>
          </a:p>
        </p:txBody>
      </p:sp>
      <p:sp>
        <p:nvSpPr>
          <p:cNvPr id="735" name="Google Shape;735;p11"/>
          <p:cNvSpPr txBox="1"/>
          <p:nvPr/>
        </p:nvSpPr>
        <p:spPr>
          <a:xfrm>
            <a:off x="2616929" y="1071007"/>
            <a:ext cx="944335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Once you validate your choice on page 3 you can see all name of the recipe related to your choice.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By clicking on one recipe you open the recipe entirely.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If want to cook that, you validate and all ingredient are added to your shopping basket.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You can do that as many time as you want. </a:t>
            </a:r>
            <a:endParaRPr/>
          </a:p>
        </p:txBody>
      </p:sp>
      <p:sp>
        <p:nvSpPr>
          <p:cNvPr id="736" name="Google Shape;736;p11"/>
          <p:cNvSpPr/>
          <p:nvPr/>
        </p:nvSpPr>
        <p:spPr>
          <a:xfrm>
            <a:off x="5845215" y="2419108"/>
            <a:ext cx="2824223" cy="4154353"/>
          </a:xfrm>
          <a:prstGeom prst="rect">
            <a:avLst/>
          </a:prstGeom>
          <a:noFill/>
          <a:ln w="38100" cap="flat" cmpd="sng">
            <a:solidFill>
              <a:srgbClr val="00508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37" name="Google Shape;737;p11"/>
          <p:cNvPicPr preferRelativeResize="0"/>
          <p:nvPr/>
        </p:nvPicPr>
        <p:blipFill rotWithShape="1">
          <a:blip r:embed="rId6">
            <a:alphaModFix/>
          </a:blip>
          <a:srcRect l="9524" t="6752" r="11479" b="21856"/>
          <a:stretch/>
        </p:blipFill>
        <p:spPr>
          <a:xfrm>
            <a:off x="5953439" y="2907061"/>
            <a:ext cx="2272496" cy="2904126"/>
          </a:xfrm>
          <a:prstGeom prst="rect">
            <a:avLst/>
          </a:prstGeom>
          <a:noFill/>
          <a:ln>
            <a:noFill/>
          </a:ln>
        </p:spPr>
      </p:pic>
      <p:pic>
        <p:nvPicPr>
          <p:cNvPr id="738" name="Google Shape;738;p11"/>
          <p:cNvPicPr preferRelativeResize="0"/>
          <p:nvPr/>
        </p:nvPicPr>
        <p:blipFill rotWithShape="1">
          <a:blip r:embed="rId7">
            <a:alphaModFix/>
          </a:blip>
          <a:srcRect/>
          <a:stretch/>
        </p:blipFill>
        <p:spPr>
          <a:xfrm flipH="1">
            <a:off x="8135533" y="6093629"/>
            <a:ext cx="298197" cy="2819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t="85000"/>
          </a:stretch>
        </a:blipFill>
        <a:effectLst/>
      </p:bgPr>
    </p:bg>
    <p:spTree>
      <p:nvGrpSpPr>
        <p:cNvPr id="1" name="Shape 742"/>
        <p:cNvGrpSpPr/>
        <p:nvPr/>
      </p:nvGrpSpPr>
      <p:grpSpPr>
        <a:xfrm>
          <a:off x="0" y="0"/>
          <a:ext cx="0" cy="0"/>
          <a:chOff x="0" y="0"/>
          <a:chExt cx="0" cy="0"/>
        </a:xfrm>
      </p:grpSpPr>
      <p:pic>
        <p:nvPicPr>
          <p:cNvPr id="743" name="Google Shape;743;p12"/>
          <p:cNvPicPr preferRelativeResize="0"/>
          <p:nvPr/>
        </p:nvPicPr>
        <p:blipFill rotWithShape="1">
          <a:blip r:embed="rId4">
            <a:alphaModFix/>
          </a:blip>
          <a:srcRect/>
          <a:stretch/>
        </p:blipFill>
        <p:spPr>
          <a:xfrm>
            <a:off x="489512" y="6177677"/>
            <a:ext cx="1499774" cy="395785"/>
          </a:xfrm>
          <a:prstGeom prst="rect">
            <a:avLst/>
          </a:prstGeom>
          <a:noFill/>
          <a:ln>
            <a:noFill/>
          </a:ln>
        </p:spPr>
      </p:pic>
      <p:pic>
        <p:nvPicPr>
          <p:cNvPr id="744" name="Google Shape;744;p12"/>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745" name="Google Shape;745;p12"/>
          <p:cNvSpPr txBox="1"/>
          <p:nvPr/>
        </p:nvSpPr>
        <p:spPr>
          <a:xfrm>
            <a:off x="2878238" y="2370578"/>
            <a:ext cx="643552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rgbClr val="481933"/>
                </a:solidFill>
                <a:latin typeface="Calibri"/>
                <a:ea typeface="Calibri"/>
                <a:cs typeface="Calibri"/>
                <a:sym typeface="Calibri"/>
              </a:rPr>
              <a:t> PAGE 4 : SHOPPING BASKET</a:t>
            </a:r>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r="80000"/>
          </a:stretch>
        </a:blipFill>
        <a:effectLst/>
      </p:bgPr>
    </p:bg>
    <p:spTree>
      <p:nvGrpSpPr>
        <p:cNvPr id="1" name="Shape 749"/>
        <p:cNvGrpSpPr/>
        <p:nvPr/>
      </p:nvGrpSpPr>
      <p:grpSpPr>
        <a:xfrm>
          <a:off x="0" y="0"/>
          <a:ext cx="0" cy="0"/>
          <a:chOff x="0" y="0"/>
          <a:chExt cx="0" cy="0"/>
        </a:xfrm>
      </p:grpSpPr>
      <p:pic>
        <p:nvPicPr>
          <p:cNvPr id="750" name="Google Shape;750;p13"/>
          <p:cNvPicPr preferRelativeResize="0"/>
          <p:nvPr/>
        </p:nvPicPr>
        <p:blipFill rotWithShape="1">
          <a:blip r:embed="rId4">
            <a:alphaModFix/>
          </a:blip>
          <a:srcRect/>
          <a:stretch/>
        </p:blipFill>
        <p:spPr>
          <a:xfrm>
            <a:off x="489512" y="6177677"/>
            <a:ext cx="1499774" cy="395785"/>
          </a:xfrm>
          <a:prstGeom prst="rect">
            <a:avLst/>
          </a:prstGeom>
          <a:noFill/>
          <a:ln>
            <a:noFill/>
          </a:ln>
        </p:spPr>
      </p:pic>
      <p:pic>
        <p:nvPicPr>
          <p:cNvPr id="751" name="Google Shape;751;p13"/>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752" name="Google Shape;752;p13"/>
          <p:cNvSpPr txBox="1"/>
          <p:nvPr/>
        </p:nvSpPr>
        <p:spPr>
          <a:xfrm>
            <a:off x="331114" y="258955"/>
            <a:ext cx="1903154"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PAGE 4 : SHOPPING BASKET</a:t>
            </a:r>
            <a:endParaRPr/>
          </a:p>
        </p:txBody>
      </p:sp>
      <p:sp>
        <p:nvSpPr>
          <p:cNvPr id="753" name="Google Shape;753;p13"/>
          <p:cNvSpPr txBox="1"/>
          <p:nvPr/>
        </p:nvSpPr>
        <p:spPr>
          <a:xfrm>
            <a:off x="2884041" y="1386869"/>
            <a:ext cx="8709713"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Once you finish you can see on your shopping basket all the ingredient with the quantities and the average price of each one. You can validate to get the result and order in your market.</a:t>
            </a:r>
            <a:endParaRPr dirty="0"/>
          </a:p>
        </p:txBody>
      </p:sp>
      <p:graphicFrame>
        <p:nvGraphicFramePr>
          <p:cNvPr id="754" name="Google Shape;754;p13"/>
          <p:cNvGraphicFramePr/>
          <p:nvPr/>
        </p:nvGraphicFramePr>
        <p:xfrm>
          <a:off x="5029200" y="2667761"/>
          <a:ext cx="3194400" cy="3438405"/>
        </p:xfrm>
        <a:graphic>
          <a:graphicData uri="http://schemas.openxmlformats.org/drawingml/2006/table">
            <a:tbl>
              <a:tblPr firstRow="1" bandRow="1">
                <a:noFill/>
                <a:tableStyleId>{4FEF091B-1579-4B23-9361-A4EBC18C072E}</a:tableStyleId>
              </a:tblPr>
              <a:tblGrid>
                <a:gridCol w="1064800">
                  <a:extLst>
                    <a:ext uri="{9D8B030D-6E8A-4147-A177-3AD203B41FA5}">
                      <a16:colId xmlns:a16="http://schemas.microsoft.com/office/drawing/2014/main" val="20000"/>
                    </a:ext>
                  </a:extLst>
                </a:gridCol>
                <a:gridCol w="1064800">
                  <a:extLst>
                    <a:ext uri="{9D8B030D-6E8A-4147-A177-3AD203B41FA5}">
                      <a16:colId xmlns:a16="http://schemas.microsoft.com/office/drawing/2014/main" val="20001"/>
                    </a:ext>
                  </a:extLst>
                </a:gridCol>
                <a:gridCol w="1064800">
                  <a:extLst>
                    <a:ext uri="{9D8B030D-6E8A-4147-A177-3AD203B41FA5}">
                      <a16:colId xmlns:a16="http://schemas.microsoft.com/office/drawing/2014/main" val="20002"/>
                    </a:ext>
                  </a:extLst>
                </a:gridCol>
              </a:tblGrid>
              <a:tr h="420875">
                <a:tc>
                  <a:txBody>
                    <a:bodyPr/>
                    <a:lstStyle/>
                    <a:p>
                      <a:pPr marL="0" marR="0" lvl="0" indent="0" algn="ctr" rtl="0">
                        <a:spcBef>
                          <a:spcPts val="0"/>
                        </a:spcBef>
                        <a:spcAft>
                          <a:spcPts val="0"/>
                        </a:spcAft>
                        <a:buNone/>
                      </a:pPr>
                      <a:r>
                        <a:rPr lang="en-US" sz="1200" u="none" strike="noStrike" cap="none">
                          <a:solidFill>
                            <a:schemeClr val="dk1"/>
                          </a:solidFill>
                        </a:rPr>
                        <a:t>Ingredients </a:t>
                      </a:r>
                      <a:endParaRPr/>
                    </a:p>
                  </a:txBody>
                  <a:tcPr marL="91450" marR="91450" marT="45725" marB="45725">
                    <a:lnL w="12700" cap="flat" cmpd="sng">
                      <a:solidFill>
                        <a:srgbClr val="481933"/>
                      </a:solidFill>
                      <a:prstDash val="solid"/>
                      <a:round/>
                      <a:headEnd type="none" w="sm" len="sm"/>
                      <a:tailEnd type="none" w="sm" len="sm"/>
                    </a:lnL>
                    <a:lnR w="12700" cap="flat" cmpd="sng">
                      <a:solidFill>
                        <a:srgbClr val="481933"/>
                      </a:solidFill>
                      <a:prstDash val="solid"/>
                      <a:round/>
                      <a:headEnd type="none" w="sm" len="sm"/>
                      <a:tailEnd type="none" w="sm" len="sm"/>
                    </a:lnR>
                    <a:lnT w="12700" cap="flat" cmpd="sng">
                      <a:solidFill>
                        <a:srgbClr val="481933"/>
                      </a:solidFill>
                      <a:prstDash val="solid"/>
                      <a:round/>
                      <a:headEnd type="none" w="sm" len="sm"/>
                      <a:tailEnd type="none" w="sm" len="sm"/>
                    </a:lnT>
                    <a:lnB w="12700" cap="flat" cmpd="sng">
                      <a:solidFill>
                        <a:srgbClr val="481933"/>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solidFill>
                            <a:schemeClr val="dk1"/>
                          </a:solidFill>
                        </a:rPr>
                        <a:t>Quantity</a:t>
                      </a:r>
                      <a:endParaRPr/>
                    </a:p>
                  </a:txBody>
                  <a:tcPr marL="91450" marR="91450" marT="45725" marB="45725">
                    <a:lnL w="12700" cap="flat" cmpd="sng">
                      <a:solidFill>
                        <a:srgbClr val="481933"/>
                      </a:solidFill>
                      <a:prstDash val="solid"/>
                      <a:round/>
                      <a:headEnd type="none" w="sm" len="sm"/>
                      <a:tailEnd type="none" w="sm" len="sm"/>
                    </a:lnL>
                    <a:lnR w="12700" cap="flat" cmpd="sng">
                      <a:solidFill>
                        <a:srgbClr val="481933"/>
                      </a:solidFill>
                      <a:prstDash val="solid"/>
                      <a:round/>
                      <a:headEnd type="none" w="sm" len="sm"/>
                      <a:tailEnd type="none" w="sm" len="sm"/>
                    </a:lnR>
                    <a:lnT w="12700" cap="flat" cmpd="sng">
                      <a:solidFill>
                        <a:srgbClr val="481933"/>
                      </a:solidFill>
                      <a:prstDash val="solid"/>
                      <a:round/>
                      <a:headEnd type="none" w="sm" len="sm"/>
                      <a:tailEnd type="none" w="sm" len="sm"/>
                    </a:lnT>
                    <a:lnB w="12700" cap="flat" cmpd="sng">
                      <a:solidFill>
                        <a:srgbClr val="481933"/>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cap="none">
                          <a:solidFill>
                            <a:schemeClr val="dk1"/>
                          </a:solidFill>
                        </a:rPr>
                        <a:t>Price</a:t>
                      </a:r>
                      <a:endParaRPr/>
                    </a:p>
                  </a:txBody>
                  <a:tcPr marL="91450" marR="91450" marT="45725" marB="45725">
                    <a:lnL w="12700" cap="flat" cmpd="sng">
                      <a:solidFill>
                        <a:srgbClr val="481933"/>
                      </a:solidFill>
                      <a:prstDash val="solid"/>
                      <a:round/>
                      <a:headEnd type="none" w="sm" len="sm"/>
                      <a:tailEnd type="none" w="sm" len="sm"/>
                    </a:lnL>
                    <a:lnR w="12700" cap="flat" cmpd="sng">
                      <a:solidFill>
                        <a:srgbClr val="481933"/>
                      </a:solidFill>
                      <a:prstDash val="solid"/>
                      <a:round/>
                      <a:headEnd type="none" w="sm" len="sm"/>
                      <a:tailEnd type="none" w="sm" len="sm"/>
                    </a:lnR>
                    <a:lnT w="12700" cap="flat" cmpd="sng">
                      <a:solidFill>
                        <a:srgbClr val="481933"/>
                      </a:solidFill>
                      <a:prstDash val="solid"/>
                      <a:round/>
                      <a:headEnd type="none" w="sm" len="sm"/>
                      <a:tailEnd type="none" w="sm" len="sm"/>
                    </a:lnT>
                    <a:lnB w="12700" cap="flat" cmpd="sng">
                      <a:solidFill>
                        <a:srgbClr val="481933"/>
                      </a:solidFill>
                      <a:prstDash val="solid"/>
                      <a:round/>
                      <a:headEnd type="none" w="sm" len="sm"/>
                      <a:tailEnd type="none" w="sm" len="sm"/>
                    </a:lnB>
                  </a:tcPr>
                </a:tc>
                <a:extLst>
                  <a:ext uri="{0D108BD9-81ED-4DB2-BD59-A6C34878D82A}">
                    <a16:rowId xmlns:a16="http://schemas.microsoft.com/office/drawing/2014/main" val="10000"/>
                  </a:ext>
                </a:extLst>
              </a:tr>
              <a:tr h="2892850">
                <a:tc>
                  <a:txBody>
                    <a:bodyPr/>
                    <a:lstStyle/>
                    <a:p>
                      <a:pPr marL="0" marR="0" lvl="0" indent="0" algn="l" rtl="0">
                        <a:spcBef>
                          <a:spcPts val="0"/>
                        </a:spcBef>
                        <a:spcAft>
                          <a:spcPts val="0"/>
                        </a:spcAft>
                        <a:buNone/>
                      </a:pPr>
                      <a:r>
                        <a:rPr lang="en-US" sz="1200" u="none" strike="noStrike" cap="none">
                          <a:solidFill>
                            <a:schemeClr val="dk1"/>
                          </a:solidFill>
                        </a:rPr>
                        <a:t>Apple</a:t>
                      </a:r>
                      <a:endParaRPr/>
                    </a:p>
                    <a:p>
                      <a:pPr marL="0" marR="0" lvl="0" indent="0" algn="l" rtl="0">
                        <a:spcBef>
                          <a:spcPts val="0"/>
                        </a:spcBef>
                        <a:spcAft>
                          <a:spcPts val="0"/>
                        </a:spcAft>
                        <a:buNone/>
                      </a:pPr>
                      <a:r>
                        <a:rPr lang="en-US" sz="1200">
                          <a:solidFill>
                            <a:schemeClr val="dk1"/>
                          </a:solidFill>
                        </a:rPr>
                        <a:t>Butter</a:t>
                      </a:r>
                      <a:endParaRPr/>
                    </a:p>
                    <a:p>
                      <a:pPr marL="0" marR="0" lvl="0" indent="0" algn="l" rtl="0">
                        <a:spcBef>
                          <a:spcPts val="0"/>
                        </a:spcBef>
                        <a:spcAft>
                          <a:spcPts val="0"/>
                        </a:spcAft>
                        <a:buNone/>
                      </a:pPr>
                      <a:r>
                        <a:rPr lang="en-US" sz="1200">
                          <a:solidFill>
                            <a:schemeClr val="dk1"/>
                          </a:solidFill>
                        </a:rPr>
                        <a:t>…</a:t>
                      </a:r>
                      <a:endParaRPr/>
                    </a:p>
                  </a:txBody>
                  <a:tcPr marL="91450" marR="91450" marT="45725" marB="45725">
                    <a:lnL w="12700" cap="flat" cmpd="sng">
                      <a:solidFill>
                        <a:srgbClr val="481933"/>
                      </a:solidFill>
                      <a:prstDash val="solid"/>
                      <a:round/>
                      <a:headEnd type="none" w="sm" len="sm"/>
                      <a:tailEnd type="none" w="sm" len="sm"/>
                    </a:lnL>
                    <a:lnR w="12700" cap="flat" cmpd="sng">
                      <a:solidFill>
                        <a:srgbClr val="481933"/>
                      </a:solidFill>
                      <a:prstDash val="solid"/>
                      <a:round/>
                      <a:headEnd type="none" w="sm" len="sm"/>
                      <a:tailEnd type="none" w="sm" len="sm"/>
                    </a:lnR>
                    <a:lnT w="12700" cap="flat" cmpd="sng">
                      <a:solidFill>
                        <a:srgbClr val="481933"/>
                      </a:solidFill>
                      <a:prstDash val="solid"/>
                      <a:round/>
                      <a:headEnd type="none" w="sm" len="sm"/>
                      <a:tailEnd type="none" w="sm" len="sm"/>
                    </a:lnT>
                    <a:lnB w="12700" cap="flat" cmpd="sng">
                      <a:solidFill>
                        <a:srgbClr val="481933"/>
                      </a:solidFill>
                      <a:prstDash val="solid"/>
                      <a:round/>
                      <a:headEnd type="none" w="sm" len="sm"/>
                      <a:tailEnd type="none" w="sm" len="sm"/>
                    </a:lnB>
                  </a:tcPr>
                </a:tc>
                <a:tc>
                  <a:txBody>
                    <a:bodyPr/>
                    <a:lstStyle/>
                    <a:p>
                      <a:pPr marL="0" marR="0" lvl="0" indent="0" algn="l" rtl="0">
                        <a:spcBef>
                          <a:spcPts val="0"/>
                        </a:spcBef>
                        <a:spcAft>
                          <a:spcPts val="0"/>
                        </a:spcAft>
                        <a:buNone/>
                      </a:pPr>
                      <a:r>
                        <a:rPr lang="en-US" sz="1200">
                          <a:solidFill>
                            <a:schemeClr val="dk1"/>
                          </a:solidFill>
                        </a:rPr>
                        <a:t>1 kg</a:t>
                      </a:r>
                      <a:endParaRPr/>
                    </a:p>
                    <a:p>
                      <a:pPr marL="0" marR="0" lvl="0" indent="0" algn="l" rtl="0">
                        <a:spcBef>
                          <a:spcPts val="0"/>
                        </a:spcBef>
                        <a:spcAft>
                          <a:spcPts val="0"/>
                        </a:spcAft>
                        <a:buNone/>
                      </a:pPr>
                      <a:r>
                        <a:rPr lang="en-US" sz="1200">
                          <a:solidFill>
                            <a:schemeClr val="dk1"/>
                          </a:solidFill>
                        </a:rPr>
                        <a:t>500 g </a:t>
                      </a:r>
                      <a:endParaRPr/>
                    </a:p>
                    <a:p>
                      <a:pPr marL="0" marR="0" lvl="0" indent="0" algn="l" rtl="0">
                        <a:spcBef>
                          <a:spcPts val="0"/>
                        </a:spcBef>
                        <a:spcAft>
                          <a:spcPts val="0"/>
                        </a:spcAft>
                        <a:buNone/>
                      </a:pPr>
                      <a:r>
                        <a:rPr lang="en-US" sz="1200">
                          <a:solidFill>
                            <a:schemeClr val="dk1"/>
                          </a:solidFill>
                        </a:rPr>
                        <a:t>…</a:t>
                      </a:r>
                      <a:endParaRPr/>
                    </a:p>
                  </a:txBody>
                  <a:tcPr marL="91450" marR="91450" marT="45725" marB="45725">
                    <a:lnL w="12700" cap="flat" cmpd="sng">
                      <a:solidFill>
                        <a:srgbClr val="481933"/>
                      </a:solidFill>
                      <a:prstDash val="solid"/>
                      <a:round/>
                      <a:headEnd type="none" w="sm" len="sm"/>
                      <a:tailEnd type="none" w="sm" len="sm"/>
                    </a:lnL>
                    <a:lnR w="12700" cap="flat" cmpd="sng">
                      <a:solidFill>
                        <a:srgbClr val="481933"/>
                      </a:solidFill>
                      <a:prstDash val="solid"/>
                      <a:round/>
                      <a:headEnd type="none" w="sm" len="sm"/>
                      <a:tailEnd type="none" w="sm" len="sm"/>
                    </a:lnR>
                    <a:lnT w="12700" cap="flat" cmpd="sng">
                      <a:solidFill>
                        <a:srgbClr val="481933"/>
                      </a:solidFill>
                      <a:prstDash val="solid"/>
                      <a:round/>
                      <a:headEnd type="none" w="sm" len="sm"/>
                      <a:tailEnd type="none" w="sm" len="sm"/>
                    </a:lnT>
                    <a:lnB w="12700" cap="flat" cmpd="sng">
                      <a:solidFill>
                        <a:srgbClr val="481933"/>
                      </a:solidFill>
                      <a:prstDash val="solid"/>
                      <a:round/>
                      <a:headEnd type="none" w="sm" len="sm"/>
                      <a:tailEnd type="none" w="sm" len="sm"/>
                    </a:lnB>
                  </a:tcPr>
                </a:tc>
                <a:tc>
                  <a:txBody>
                    <a:bodyPr/>
                    <a:lstStyle/>
                    <a:p>
                      <a:pPr marL="0" marR="0" lvl="0" indent="0" algn="l" rtl="0">
                        <a:spcBef>
                          <a:spcPts val="0"/>
                        </a:spcBef>
                        <a:spcAft>
                          <a:spcPts val="0"/>
                        </a:spcAft>
                        <a:buNone/>
                      </a:pPr>
                      <a:r>
                        <a:rPr lang="en-US" sz="1200">
                          <a:solidFill>
                            <a:schemeClr val="dk1"/>
                          </a:solidFill>
                        </a:rPr>
                        <a:t>2,6 €</a:t>
                      </a:r>
                      <a:endParaRPr/>
                    </a:p>
                    <a:p>
                      <a:pPr marL="0" marR="0" lvl="0" indent="0" algn="l" rtl="0">
                        <a:spcBef>
                          <a:spcPts val="0"/>
                        </a:spcBef>
                        <a:spcAft>
                          <a:spcPts val="0"/>
                        </a:spcAft>
                        <a:buNone/>
                      </a:pPr>
                      <a:r>
                        <a:rPr lang="en-US" sz="1200">
                          <a:solidFill>
                            <a:schemeClr val="dk1"/>
                          </a:solidFill>
                        </a:rPr>
                        <a:t>3 €</a:t>
                      </a:r>
                      <a:endParaRPr/>
                    </a:p>
                    <a:p>
                      <a:pPr marL="0" marR="0" lvl="0" indent="0" algn="l" rtl="0">
                        <a:spcBef>
                          <a:spcPts val="0"/>
                        </a:spcBef>
                        <a:spcAft>
                          <a:spcPts val="0"/>
                        </a:spcAft>
                        <a:buNone/>
                      </a:pPr>
                      <a:r>
                        <a:rPr lang="en-US" sz="1200">
                          <a:solidFill>
                            <a:schemeClr val="dk1"/>
                          </a:solidFill>
                        </a:rPr>
                        <a:t>…</a:t>
                      </a:r>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endParaRPr sz="1200">
                        <a:solidFill>
                          <a:schemeClr val="dk1"/>
                        </a:solidFill>
                      </a:endParaRPr>
                    </a:p>
                    <a:p>
                      <a:pPr marL="0" marR="0" lvl="0" indent="0" algn="l" rtl="0">
                        <a:spcBef>
                          <a:spcPts val="0"/>
                        </a:spcBef>
                        <a:spcAft>
                          <a:spcPts val="0"/>
                        </a:spcAft>
                        <a:buNone/>
                      </a:pPr>
                      <a:r>
                        <a:rPr lang="en-US" sz="1200">
                          <a:solidFill>
                            <a:schemeClr val="dk1"/>
                          </a:solidFill>
                        </a:rPr>
                        <a:t>TOTAL :  … €</a:t>
                      </a:r>
                      <a:endParaRPr/>
                    </a:p>
                  </a:txBody>
                  <a:tcPr marL="91450" marR="91450" marT="45725" marB="45725">
                    <a:lnL w="12700" cap="flat" cmpd="sng">
                      <a:solidFill>
                        <a:srgbClr val="481933"/>
                      </a:solidFill>
                      <a:prstDash val="solid"/>
                      <a:round/>
                      <a:headEnd type="none" w="sm" len="sm"/>
                      <a:tailEnd type="none" w="sm" len="sm"/>
                    </a:lnL>
                    <a:lnR w="12700" cap="flat" cmpd="sng">
                      <a:solidFill>
                        <a:srgbClr val="481933"/>
                      </a:solidFill>
                      <a:prstDash val="solid"/>
                      <a:round/>
                      <a:headEnd type="none" w="sm" len="sm"/>
                      <a:tailEnd type="none" w="sm" len="sm"/>
                    </a:lnR>
                    <a:lnT w="12700" cap="flat" cmpd="sng">
                      <a:solidFill>
                        <a:srgbClr val="481933"/>
                      </a:solidFill>
                      <a:prstDash val="solid"/>
                      <a:round/>
                      <a:headEnd type="none" w="sm" len="sm"/>
                      <a:tailEnd type="none" w="sm" len="sm"/>
                    </a:lnT>
                    <a:lnB w="12700" cap="flat" cmpd="sng">
                      <a:solidFill>
                        <a:srgbClr val="481933"/>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755" name="Google Shape;755;p13" descr="Coche Icône De Joint Valide Tique Carrée Blanche Dans Le Cercle Vert Icône  Plate Dautocollant Dok Isolé Sur Le Blanc Vecteurs libres de droits et plus  d&amp;#39;images vectorielles de Aboutissement - iStock"/>
          <p:cNvPicPr preferRelativeResize="0"/>
          <p:nvPr/>
        </p:nvPicPr>
        <p:blipFill rotWithShape="1">
          <a:blip r:embed="rId6">
            <a:alphaModFix/>
          </a:blip>
          <a:srcRect/>
          <a:stretch/>
        </p:blipFill>
        <p:spPr>
          <a:xfrm>
            <a:off x="8531409" y="5682149"/>
            <a:ext cx="736600" cy="736600"/>
          </a:xfrm>
          <a:prstGeom prst="rect">
            <a:avLst/>
          </a:prstGeom>
          <a:noFill/>
          <a:ln>
            <a:noFill/>
          </a:ln>
        </p:spPr>
      </p:pic>
      <p:sp>
        <p:nvSpPr>
          <p:cNvPr id="756" name="Google Shape;756;p13"/>
          <p:cNvSpPr/>
          <p:nvPr/>
        </p:nvSpPr>
        <p:spPr>
          <a:xfrm>
            <a:off x="4775200" y="2316480"/>
            <a:ext cx="4754880" cy="4140200"/>
          </a:xfrm>
          <a:prstGeom prst="rect">
            <a:avLst/>
          </a:prstGeom>
          <a:noFill/>
          <a:ln w="28575" cap="flat" cmpd="sng">
            <a:solidFill>
              <a:srgbClr val="4819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t="85000"/>
          </a:stretch>
        </a:blipFill>
        <a:effectLst/>
      </p:bgPr>
    </p:bg>
    <p:spTree>
      <p:nvGrpSpPr>
        <p:cNvPr id="1" name="Shape 760"/>
        <p:cNvGrpSpPr/>
        <p:nvPr/>
      </p:nvGrpSpPr>
      <p:grpSpPr>
        <a:xfrm>
          <a:off x="0" y="0"/>
          <a:ext cx="0" cy="0"/>
          <a:chOff x="0" y="0"/>
          <a:chExt cx="0" cy="0"/>
        </a:xfrm>
      </p:grpSpPr>
      <p:pic>
        <p:nvPicPr>
          <p:cNvPr id="761" name="Google Shape;761;p14"/>
          <p:cNvPicPr preferRelativeResize="0"/>
          <p:nvPr/>
        </p:nvPicPr>
        <p:blipFill rotWithShape="1">
          <a:blip r:embed="rId4">
            <a:alphaModFix/>
          </a:blip>
          <a:srcRect/>
          <a:stretch/>
        </p:blipFill>
        <p:spPr>
          <a:xfrm>
            <a:off x="489512" y="6177677"/>
            <a:ext cx="1499774" cy="395785"/>
          </a:xfrm>
          <a:prstGeom prst="rect">
            <a:avLst/>
          </a:prstGeom>
          <a:noFill/>
          <a:ln>
            <a:noFill/>
          </a:ln>
        </p:spPr>
      </p:pic>
      <p:pic>
        <p:nvPicPr>
          <p:cNvPr id="762" name="Google Shape;762;p14"/>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763" name="Google Shape;763;p14"/>
          <p:cNvSpPr txBox="1"/>
          <p:nvPr/>
        </p:nvSpPr>
        <p:spPr>
          <a:xfrm>
            <a:off x="3621296" y="2357517"/>
            <a:ext cx="494940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a:solidFill>
                  <a:srgbClr val="6FB4CD"/>
                </a:solidFill>
                <a:latin typeface="Calibri"/>
                <a:ea typeface="Calibri"/>
                <a:cs typeface="Calibri"/>
                <a:sym typeface="Calibri"/>
              </a:rPr>
              <a:t> PAGE 5 : PDF RESUME</a:t>
            </a:r>
            <a:endParaRPr sz="4000">
              <a:solidFill>
                <a:srgbClr val="6FB4CD"/>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r="80000"/>
          </a:stretch>
        </a:blipFill>
        <a:effectLst/>
      </p:bgPr>
    </p:bg>
    <p:spTree>
      <p:nvGrpSpPr>
        <p:cNvPr id="1" name="Shape 767"/>
        <p:cNvGrpSpPr/>
        <p:nvPr/>
      </p:nvGrpSpPr>
      <p:grpSpPr>
        <a:xfrm>
          <a:off x="0" y="0"/>
          <a:ext cx="0" cy="0"/>
          <a:chOff x="0" y="0"/>
          <a:chExt cx="0" cy="0"/>
        </a:xfrm>
      </p:grpSpPr>
      <p:pic>
        <p:nvPicPr>
          <p:cNvPr id="768" name="Google Shape;768;p15"/>
          <p:cNvPicPr preferRelativeResize="0"/>
          <p:nvPr/>
        </p:nvPicPr>
        <p:blipFill rotWithShape="1">
          <a:blip r:embed="rId4">
            <a:alphaModFix/>
          </a:blip>
          <a:srcRect/>
          <a:stretch/>
        </p:blipFill>
        <p:spPr>
          <a:xfrm>
            <a:off x="464345" y="6195741"/>
            <a:ext cx="1499774" cy="395785"/>
          </a:xfrm>
          <a:prstGeom prst="rect">
            <a:avLst/>
          </a:prstGeom>
          <a:noFill/>
          <a:ln>
            <a:noFill/>
          </a:ln>
        </p:spPr>
      </p:pic>
      <p:pic>
        <p:nvPicPr>
          <p:cNvPr id="769" name="Google Shape;769;p15"/>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770" name="Google Shape;770;p15"/>
          <p:cNvSpPr txBox="1"/>
          <p:nvPr/>
        </p:nvSpPr>
        <p:spPr>
          <a:xfrm>
            <a:off x="270847" y="266474"/>
            <a:ext cx="208054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Calibri"/>
                <a:ea typeface="Calibri"/>
                <a:cs typeface="Calibri"/>
                <a:sym typeface="Calibri"/>
              </a:rPr>
              <a:t>PAGE 5 : PDF RESUME</a:t>
            </a:r>
            <a:endParaRPr sz="1800">
              <a:solidFill>
                <a:schemeClr val="dk1"/>
              </a:solidFill>
              <a:latin typeface="Calibri"/>
              <a:ea typeface="Calibri"/>
              <a:cs typeface="Calibri"/>
              <a:sym typeface="Calibri"/>
            </a:endParaRPr>
          </a:p>
        </p:txBody>
      </p:sp>
      <p:sp>
        <p:nvSpPr>
          <p:cNvPr id="771" name="Google Shape;771;p15"/>
          <p:cNvSpPr txBox="1"/>
          <p:nvPr/>
        </p:nvSpPr>
        <p:spPr>
          <a:xfrm>
            <a:off x="2889184" y="1671426"/>
            <a:ext cx="8838471"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next step before making shopping is to validate the shopping basket. Once is done, you obtain two things : </a:t>
            </a:r>
            <a:endParaRPr dirty="0"/>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A PDF of each recipe </a:t>
            </a:r>
            <a:endParaRPr lang="en-US" dirty="0"/>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A PDF of you shopping list </a:t>
            </a:r>
            <a:endParaRPr lang="en-US"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the same time the name of the recipe you choose will be added to the week of the actual month in your personal calendar</a:t>
            </a:r>
            <a:endParaRPr lang="en-US" dirty="0"/>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After using the site web, you just have to buy all the ingredient, to cook and … bon appétit ! </a:t>
            </a:r>
            <a:endParaRPr dirty="0"/>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16"/>
          <p:cNvSpPr txBox="1"/>
          <p:nvPr/>
        </p:nvSpPr>
        <p:spPr>
          <a:xfrm>
            <a:off x="982244" y="6116637"/>
            <a:ext cx="10852201"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2400"/>
              <a:buFont typeface="Calibri"/>
              <a:buNone/>
            </a:pPr>
            <a:r>
              <a:rPr lang="en-US" sz="2400" b="0" i="0" u="none" strike="noStrike" cap="none" dirty="0">
                <a:solidFill>
                  <a:srgbClr val="002060"/>
                </a:solidFill>
                <a:latin typeface="Calibri"/>
                <a:ea typeface="Calibri"/>
                <a:cs typeface="Calibri"/>
                <a:sym typeface="Calibri"/>
              </a:rPr>
              <a:t>Student : Nicolas Solaz		Teacher </a:t>
            </a:r>
            <a:r>
              <a:rPr lang="en-US" sz="2400" dirty="0">
                <a:solidFill>
                  <a:srgbClr val="002060"/>
                </a:solidFill>
                <a:latin typeface="Calibri"/>
                <a:ea typeface="Calibri"/>
                <a:cs typeface="Calibri"/>
                <a:sym typeface="Calibri"/>
              </a:rPr>
              <a:t>: </a:t>
            </a:r>
            <a:r>
              <a:rPr lang="en-US" sz="2400" b="0" i="0" u="none" strike="noStrike" cap="none" dirty="0" err="1">
                <a:solidFill>
                  <a:srgbClr val="002060"/>
                </a:solidFill>
                <a:latin typeface="Calibri"/>
                <a:ea typeface="Calibri"/>
                <a:cs typeface="Calibri"/>
                <a:sym typeface="Calibri"/>
              </a:rPr>
              <a:t>Sarra</a:t>
            </a:r>
            <a:r>
              <a:rPr lang="en-US" sz="2400" b="0" i="0" u="none" strike="noStrike" cap="none" dirty="0">
                <a:solidFill>
                  <a:srgbClr val="002060"/>
                </a:solidFill>
                <a:latin typeface="Calibri"/>
                <a:ea typeface="Calibri"/>
                <a:cs typeface="Calibri"/>
                <a:sym typeface="Calibri"/>
              </a:rPr>
              <a:t> </a:t>
            </a:r>
            <a:r>
              <a:rPr lang="en-US" sz="2400" b="0" i="0" u="none" strike="noStrike" cap="none" dirty="0" err="1">
                <a:solidFill>
                  <a:srgbClr val="002060"/>
                </a:solidFill>
                <a:latin typeface="Calibri"/>
                <a:ea typeface="Calibri"/>
                <a:cs typeface="Calibri"/>
                <a:sym typeface="Calibri"/>
              </a:rPr>
              <a:t>Boucett</a:t>
            </a:r>
            <a:r>
              <a:rPr lang="en-US" sz="2400" dirty="0" err="1">
                <a:solidFill>
                  <a:srgbClr val="002060"/>
                </a:solidFill>
                <a:latin typeface="Calibri"/>
                <a:ea typeface="Calibri"/>
                <a:cs typeface="Calibri"/>
                <a:sym typeface="Calibri"/>
              </a:rPr>
              <a:t>a</a:t>
            </a:r>
            <a:r>
              <a:rPr lang="en-US" sz="2400" dirty="0">
                <a:solidFill>
                  <a:srgbClr val="002060"/>
                </a:solidFill>
                <a:latin typeface="Calibri"/>
                <a:ea typeface="Calibri"/>
                <a:cs typeface="Calibri"/>
                <a:sym typeface="Calibri"/>
              </a:rPr>
              <a:t> 		</a:t>
            </a:r>
            <a:r>
              <a:rPr lang="en-US" sz="2400" b="0" i="0" u="none" strike="noStrike" cap="none" dirty="0">
                <a:solidFill>
                  <a:srgbClr val="002060"/>
                </a:solidFill>
                <a:latin typeface="Calibri"/>
                <a:ea typeface="Calibri"/>
                <a:cs typeface="Calibri"/>
                <a:sym typeface="Calibri"/>
              </a:rPr>
              <a:t>Semester </a:t>
            </a:r>
            <a:r>
              <a:rPr lang="en-US" sz="2400" dirty="0">
                <a:solidFill>
                  <a:srgbClr val="002060"/>
                </a:solidFill>
                <a:latin typeface="Calibri"/>
                <a:ea typeface="Calibri"/>
                <a:cs typeface="Calibri"/>
                <a:sym typeface="Calibri"/>
              </a:rPr>
              <a:t>7 </a:t>
            </a:r>
            <a:endParaRPr sz="2400" b="0" i="0" u="none" strike="noStrike" cap="none" dirty="0">
              <a:solidFill>
                <a:srgbClr val="002060"/>
              </a:solidFill>
              <a:latin typeface="Calibri"/>
              <a:ea typeface="Calibri"/>
              <a:cs typeface="Calibri"/>
              <a:sym typeface="Calibri"/>
            </a:endParaRPr>
          </a:p>
        </p:txBody>
      </p:sp>
      <p:pic>
        <p:nvPicPr>
          <p:cNvPr id="777" name="Google Shape;777;p16"/>
          <p:cNvPicPr preferRelativeResize="0"/>
          <p:nvPr/>
        </p:nvPicPr>
        <p:blipFill rotWithShape="1">
          <a:blip r:embed="rId3">
            <a:alphaModFix/>
          </a:blip>
          <a:srcRect t="10225" b="39368"/>
          <a:stretch/>
        </p:blipFill>
        <p:spPr>
          <a:xfrm>
            <a:off x="491042" y="130229"/>
            <a:ext cx="2520000" cy="720000"/>
          </a:xfrm>
          <a:prstGeom prst="rect">
            <a:avLst/>
          </a:prstGeom>
          <a:noFill/>
          <a:ln>
            <a:noFill/>
          </a:ln>
        </p:spPr>
      </p:pic>
      <p:pic>
        <p:nvPicPr>
          <p:cNvPr id="778" name="Google Shape;778;p16"/>
          <p:cNvPicPr preferRelativeResize="0"/>
          <p:nvPr/>
        </p:nvPicPr>
        <p:blipFill rotWithShape="1">
          <a:blip r:embed="rId4">
            <a:alphaModFix/>
          </a:blip>
          <a:srcRect/>
          <a:stretch/>
        </p:blipFill>
        <p:spPr>
          <a:xfrm>
            <a:off x="4603530" y="294417"/>
            <a:ext cx="2520000" cy="637906"/>
          </a:xfrm>
          <a:prstGeom prst="rect">
            <a:avLst/>
          </a:prstGeom>
          <a:noFill/>
          <a:ln>
            <a:noFill/>
          </a:ln>
        </p:spPr>
      </p:pic>
      <p:pic>
        <p:nvPicPr>
          <p:cNvPr id="779" name="Google Shape;779;p16"/>
          <p:cNvPicPr preferRelativeResize="0"/>
          <p:nvPr/>
        </p:nvPicPr>
        <p:blipFill rotWithShape="1">
          <a:blip r:embed="rId5">
            <a:alphaModFix/>
          </a:blip>
          <a:srcRect/>
          <a:stretch/>
        </p:blipFill>
        <p:spPr>
          <a:xfrm>
            <a:off x="9180956" y="212323"/>
            <a:ext cx="2520000" cy="720000"/>
          </a:xfrm>
          <a:prstGeom prst="rect">
            <a:avLst/>
          </a:prstGeom>
          <a:noFill/>
          <a:ln>
            <a:noFill/>
          </a:ln>
        </p:spPr>
      </p:pic>
      <p:pic>
        <p:nvPicPr>
          <p:cNvPr id="3" name="Image 2">
            <a:extLst>
              <a:ext uri="{FF2B5EF4-FFF2-40B4-BE49-F238E27FC236}">
                <a16:creationId xmlns:a16="http://schemas.microsoft.com/office/drawing/2014/main" id="{7914508A-82EF-40C1-8875-B3D457F3C9B7}"/>
              </a:ext>
            </a:extLst>
          </p:cNvPr>
          <p:cNvPicPr>
            <a:picLocks noChangeAspect="1"/>
          </p:cNvPicPr>
          <p:nvPr/>
        </p:nvPicPr>
        <p:blipFill>
          <a:blip r:embed="rId6"/>
          <a:stretch>
            <a:fillRect/>
          </a:stretch>
        </p:blipFill>
        <p:spPr>
          <a:xfrm>
            <a:off x="333890" y="1325697"/>
            <a:ext cx="5014395" cy="4206605"/>
          </a:xfrm>
          <a:prstGeom prst="rect">
            <a:avLst/>
          </a:prstGeom>
        </p:spPr>
      </p:pic>
      <p:pic>
        <p:nvPicPr>
          <p:cNvPr id="5" name="Image 4">
            <a:extLst>
              <a:ext uri="{FF2B5EF4-FFF2-40B4-BE49-F238E27FC236}">
                <a16:creationId xmlns:a16="http://schemas.microsoft.com/office/drawing/2014/main" id="{0433FEEE-0397-44B2-AC92-933EF2505E07}"/>
              </a:ext>
            </a:extLst>
          </p:cNvPr>
          <p:cNvPicPr>
            <a:picLocks noChangeAspect="1"/>
          </p:cNvPicPr>
          <p:nvPr/>
        </p:nvPicPr>
        <p:blipFill>
          <a:blip r:embed="rId7"/>
          <a:stretch>
            <a:fillRect/>
          </a:stretch>
        </p:blipFill>
        <p:spPr>
          <a:xfrm>
            <a:off x="5503046" y="2052232"/>
            <a:ext cx="5837426" cy="2591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83"/>
        <p:cNvGrpSpPr/>
        <p:nvPr/>
      </p:nvGrpSpPr>
      <p:grpSpPr>
        <a:xfrm>
          <a:off x="0" y="0"/>
          <a:ext cx="0" cy="0"/>
          <a:chOff x="0" y="0"/>
          <a:chExt cx="0" cy="0"/>
        </a:xfrm>
      </p:grpSpPr>
      <p:sp>
        <p:nvSpPr>
          <p:cNvPr id="584" name="Google Shape;584;p2"/>
          <p:cNvSpPr txBox="1"/>
          <p:nvPr/>
        </p:nvSpPr>
        <p:spPr>
          <a:xfrm>
            <a:off x="1151411" y="838200"/>
            <a:ext cx="1426673" cy="40011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6EB4CD"/>
              </a:buClr>
              <a:buSzPts val="2600"/>
              <a:buFont typeface="Arial"/>
              <a:buNone/>
            </a:pPr>
            <a:r>
              <a:rPr lang="en-US" sz="2600" cap="none">
                <a:solidFill>
                  <a:srgbClr val="6EB4CD"/>
                </a:solidFill>
                <a:latin typeface="Arial"/>
                <a:ea typeface="Arial"/>
                <a:cs typeface="Arial"/>
                <a:sym typeface="Arial"/>
              </a:rPr>
              <a:t>RESUME</a:t>
            </a:r>
            <a:endParaRPr sz="2600" b="0" i="0" u="none" strike="noStrike" cap="none">
              <a:solidFill>
                <a:srgbClr val="6EB4CD"/>
              </a:solidFill>
              <a:latin typeface="Arial"/>
              <a:ea typeface="Arial"/>
              <a:cs typeface="Arial"/>
              <a:sym typeface="Arial"/>
            </a:endParaRPr>
          </a:p>
        </p:txBody>
      </p:sp>
      <p:graphicFrame>
        <p:nvGraphicFramePr>
          <p:cNvPr id="585" name="Google Shape;585;p2"/>
          <p:cNvGraphicFramePr/>
          <p:nvPr/>
        </p:nvGraphicFramePr>
        <p:xfrm>
          <a:off x="4153879" y="838200"/>
          <a:ext cx="6750825" cy="5089000"/>
        </p:xfrm>
        <a:graphic>
          <a:graphicData uri="http://schemas.openxmlformats.org/drawingml/2006/table">
            <a:tbl>
              <a:tblPr>
                <a:noFill/>
                <a:tableStyleId>{4FEF091B-1579-4B23-9361-A4EBC18C072E}</a:tableStyleId>
              </a:tblPr>
              <a:tblGrid>
                <a:gridCol w="6750825">
                  <a:extLst>
                    <a:ext uri="{9D8B030D-6E8A-4147-A177-3AD203B41FA5}">
                      <a16:colId xmlns:a16="http://schemas.microsoft.com/office/drawing/2014/main" val="20000"/>
                    </a:ext>
                  </a:extLst>
                </a:gridCol>
              </a:tblGrid>
              <a:tr h="956600">
                <a:tc>
                  <a:txBody>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1 </a:t>
                      </a:r>
                      <a:endParaRPr/>
                    </a:p>
                    <a:p>
                      <a:pPr marL="0" marR="0" lvl="0" indent="0" algn="l" rtl="0">
                        <a:lnSpc>
                          <a:spcPct val="100000"/>
                        </a:lnSpc>
                        <a:spcBef>
                          <a:spcPts val="4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EXPLICATION OF THE FUNCTIONING OF THE SITE</a:t>
                      </a:r>
                      <a:endParaRPr/>
                    </a:p>
                  </a:txBody>
                  <a:tcPr marL="216000" marR="216000" marT="144000" marB="144000" anchor="ctr">
                    <a:lnL w="9525" cap="flat" cmpd="sng">
                      <a:solidFill>
                        <a:srgbClr val="000000">
                          <a:alpha val="0"/>
                        </a:srgbClr>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67825">
                <a:tc>
                  <a:txBody>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2</a:t>
                      </a:r>
                      <a:endParaRPr/>
                    </a:p>
                    <a:p>
                      <a:pPr marL="0" marR="0" lvl="0" indent="0" algn="l" rtl="0">
                        <a:lnSpc>
                          <a:spcPct val="100000"/>
                        </a:lnSpc>
                        <a:spcBef>
                          <a:spcPts val="4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WELCOME PAGE AND INTERACTION WITH THE OTHER </a:t>
                      </a:r>
                      <a:endParaRPr sz="1600" b="0" i="0" u="none" strike="noStrike" cap="none">
                        <a:solidFill>
                          <a:schemeClr val="lt1"/>
                        </a:solidFill>
                        <a:latin typeface="Arial"/>
                        <a:ea typeface="Arial"/>
                        <a:cs typeface="Arial"/>
                        <a:sym typeface="Arial"/>
                      </a:endParaRPr>
                    </a:p>
                  </a:txBody>
                  <a:tcPr marL="216000" marR="216000" marT="144000" marB="144000" anchor="ctr">
                    <a:lnL w="9525" cap="flat" cmpd="sng">
                      <a:solidFill>
                        <a:srgbClr val="000000">
                          <a:alpha val="0"/>
                        </a:srgbClr>
                      </a:solidFill>
                      <a:prstDash val="solid"/>
                      <a:round/>
                      <a:headEnd type="none" w="sm" len="sm"/>
                      <a:tailEnd type="none" w="sm" len="sm"/>
                    </a:lnL>
                    <a:lnR w="9525" cap="flat" cmpd="sng">
                      <a:solidFill>
                        <a:schemeClr val="accent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rgbClr val="286075"/>
                    </a:solidFill>
                  </a:tcPr>
                </a:tc>
                <a:extLst>
                  <a:ext uri="{0D108BD9-81ED-4DB2-BD59-A6C34878D82A}">
                    <a16:rowId xmlns:a16="http://schemas.microsoft.com/office/drawing/2014/main" val="10001"/>
                  </a:ext>
                </a:extLst>
              </a:tr>
              <a:tr h="767825">
                <a:tc>
                  <a:txBody>
                    <a:bodyPr/>
                    <a:lstStyle/>
                    <a:p>
                      <a:pPr marL="0" marR="0" lvl="0" indent="0" algn="l" rtl="0">
                        <a:lnSpc>
                          <a:spcPct val="100000"/>
                        </a:lnSpc>
                        <a:spcBef>
                          <a:spcPts val="0"/>
                        </a:spcBef>
                        <a:spcAft>
                          <a:spcPts val="0"/>
                        </a:spcAft>
                        <a:buClr>
                          <a:srgbClr val="FFFFFF"/>
                        </a:buClr>
                        <a:buSzPts val="1600"/>
                        <a:buFont typeface="Arial"/>
                        <a:buNone/>
                      </a:pPr>
                      <a:r>
                        <a:rPr lang="en-US" sz="1600" b="0" i="0" u="none" strike="noStrike" cap="none">
                          <a:solidFill>
                            <a:srgbClr val="FFFFFF"/>
                          </a:solidFill>
                          <a:latin typeface="Arial"/>
                          <a:ea typeface="Arial"/>
                          <a:cs typeface="Arial"/>
                          <a:sym typeface="Arial"/>
                        </a:rPr>
                        <a:t>3 </a:t>
                      </a:r>
                      <a:endParaRPr/>
                    </a:p>
                    <a:p>
                      <a:pPr marL="0" marR="0" lvl="0" indent="0" algn="l" rtl="0">
                        <a:lnSpc>
                          <a:spcPct val="100000"/>
                        </a:lnSpc>
                        <a:spcBef>
                          <a:spcPts val="400"/>
                        </a:spcBef>
                        <a:spcAft>
                          <a:spcPts val="0"/>
                        </a:spcAft>
                        <a:buClr>
                          <a:srgbClr val="FFFFFF"/>
                        </a:buClr>
                        <a:buSzPts val="1600"/>
                        <a:buFont typeface="Arial"/>
                        <a:buNone/>
                      </a:pPr>
                      <a:r>
                        <a:rPr lang="en-US" sz="1600" b="0" i="0" u="none" strike="noStrike" cap="none">
                          <a:solidFill>
                            <a:srgbClr val="FFFFFF"/>
                          </a:solidFill>
                          <a:latin typeface="Arial"/>
                          <a:ea typeface="Arial"/>
                          <a:cs typeface="Arial"/>
                          <a:sym typeface="Arial"/>
                        </a:rPr>
                        <a:t>   PAGE 2 : RESEARCH </a:t>
                      </a:r>
                      <a:endParaRPr/>
                    </a:p>
                  </a:txBody>
                  <a:tcPr marL="216000" marR="216000" marT="144000" marB="144000" anchor="ctr">
                    <a:lnL w="9525" cap="flat" cmpd="sng">
                      <a:solidFill>
                        <a:srgbClr val="000000">
                          <a:alpha val="0"/>
                        </a:srgbClr>
                      </a:solidFill>
                      <a:prstDash val="solid"/>
                      <a:round/>
                      <a:headEnd type="none" w="sm" len="sm"/>
                      <a:tailEnd type="none" w="sm" len="sm"/>
                    </a:lnL>
                    <a:lnR w="9525" cap="flat" cmpd="sng">
                      <a:solidFill>
                        <a:schemeClr val="accent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767825">
                <a:tc>
                  <a:txBody>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4 </a:t>
                      </a:r>
                      <a:endParaRPr/>
                    </a:p>
                    <a:p>
                      <a:pPr marL="0" marR="0" lvl="0" indent="0" algn="l" rtl="0">
                        <a:lnSpc>
                          <a:spcPct val="100000"/>
                        </a:lnSpc>
                        <a:spcBef>
                          <a:spcPts val="4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PAGE 3 : RECIPE</a:t>
                      </a:r>
                      <a:endParaRPr/>
                    </a:p>
                  </a:txBody>
                  <a:tcPr marL="216000" marR="216000" marT="144000" marB="144000" anchor="ctr">
                    <a:lnL w="9525" cap="flat" cmpd="sng">
                      <a:solidFill>
                        <a:srgbClr val="000000">
                          <a:alpha val="0"/>
                        </a:srgbClr>
                      </a:solidFill>
                      <a:prstDash val="solid"/>
                      <a:round/>
                      <a:headEnd type="none" w="sm" len="sm"/>
                      <a:tailEnd type="none" w="sm" len="sm"/>
                    </a:lnL>
                    <a:lnR w="9525" cap="flat" cmpd="sng">
                      <a:solidFill>
                        <a:schemeClr val="accent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663825">
                <a:tc>
                  <a:txBody>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2</a:t>
                      </a:r>
                      <a:endParaRPr/>
                    </a:p>
                    <a:p>
                      <a:pPr marL="0" marR="0" lvl="0" indent="0" algn="l" rtl="0">
                        <a:lnSpc>
                          <a:spcPct val="100000"/>
                        </a:lnSpc>
                        <a:spcBef>
                          <a:spcPts val="4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PAGE 4 : SHOPPING BASKET</a:t>
                      </a:r>
                      <a:endParaRPr/>
                    </a:p>
                  </a:txBody>
                  <a:tcPr marL="216000" marR="216000" marT="144000" marB="144000" anchor="ctr">
                    <a:lnL w="9525" cap="flat" cmpd="sng">
                      <a:solidFill>
                        <a:srgbClr val="000000">
                          <a:alpha val="0"/>
                        </a:srgbClr>
                      </a:solidFill>
                      <a:prstDash val="solid"/>
                      <a:round/>
                      <a:headEnd type="none" w="sm" len="sm"/>
                      <a:tailEnd type="none" w="sm" len="sm"/>
                    </a:lnL>
                    <a:lnR w="9525" cap="flat" cmpd="sng">
                      <a:solidFill>
                        <a:schemeClr val="accent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655275">
                <a:tc>
                  <a:txBody>
                    <a:bodyPr/>
                    <a:lstStyle/>
                    <a:p>
                      <a:pPr marL="0" marR="0" lvl="0" indent="0" algn="l" rtl="0">
                        <a:lnSpc>
                          <a:spcPct val="100000"/>
                        </a:lnSpc>
                        <a:spcBef>
                          <a:spcPts val="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3</a:t>
                      </a:r>
                      <a:endParaRPr/>
                    </a:p>
                    <a:p>
                      <a:pPr marL="0" marR="0" lvl="0" indent="0" algn="l" rtl="0">
                        <a:lnSpc>
                          <a:spcPct val="100000"/>
                        </a:lnSpc>
                        <a:spcBef>
                          <a:spcPts val="400"/>
                        </a:spcBef>
                        <a:spcAft>
                          <a:spcPts val="0"/>
                        </a:spcAft>
                        <a:buClr>
                          <a:schemeClr val="lt1"/>
                        </a:buClr>
                        <a:buSzPts val="1600"/>
                        <a:buFont typeface="Arial"/>
                        <a:buNone/>
                      </a:pPr>
                      <a:r>
                        <a:rPr lang="en-US" sz="1600" b="0" i="0" u="none" strike="noStrike" cap="none">
                          <a:solidFill>
                            <a:schemeClr val="lt1"/>
                          </a:solidFill>
                          <a:latin typeface="Arial"/>
                          <a:ea typeface="Arial"/>
                          <a:cs typeface="Arial"/>
                          <a:sym typeface="Arial"/>
                        </a:rPr>
                        <a:t>   PAGE 5 : PDF RESUME</a:t>
                      </a:r>
                      <a:endParaRPr/>
                    </a:p>
                  </a:txBody>
                  <a:tcPr marL="216000" marR="108000" marT="144000" marB="144000" anchor="ctr">
                    <a:lnL w="9525" cap="flat" cmpd="sng">
                      <a:solidFill>
                        <a:srgbClr val="000000">
                          <a:alpha val="0"/>
                        </a:srgbClr>
                      </a:solidFill>
                      <a:prstDash val="solid"/>
                      <a:round/>
                      <a:headEnd type="none" w="sm" len="sm"/>
                      <a:tailEnd type="none" w="sm" len="sm"/>
                    </a:lnL>
                    <a:lnR w="9525" cap="flat" cmpd="sng">
                      <a:solidFill>
                        <a:schemeClr val="accent6"/>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pic>
        <p:nvPicPr>
          <p:cNvPr id="586" name="Google Shape;586;p2"/>
          <p:cNvPicPr preferRelativeResize="0"/>
          <p:nvPr/>
        </p:nvPicPr>
        <p:blipFill rotWithShape="1">
          <a:blip r:embed="rId3">
            <a:alphaModFix/>
          </a:blip>
          <a:srcRect/>
          <a:stretch/>
        </p:blipFill>
        <p:spPr>
          <a:xfrm>
            <a:off x="10483017" y="204716"/>
            <a:ext cx="1499774" cy="395785"/>
          </a:xfrm>
          <a:prstGeom prst="rect">
            <a:avLst/>
          </a:prstGeom>
          <a:noFill/>
          <a:ln>
            <a:noFill/>
          </a:ln>
        </p:spPr>
      </p:pic>
      <p:pic>
        <p:nvPicPr>
          <p:cNvPr id="587" name="Google Shape;587;p2"/>
          <p:cNvPicPr preferRelativeResize="0"/>
          <p:nvPr/>
        </p:nvPicPr>
        <p:blipFill rotWithShape="1">
          <a:blip r:embed="rId4">
            <a:alphaModFix/>
          </a:blip>
          <a:srcRect/>
          <a:stretch/>
        </p:blipFill>
        <p:spPr>
          <a:xfrm>
            <a:off x="364974" y="6089950"/>
            <a:ext cx="1499774" cy="3957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t="85000"/>
          </a:stretch>
        </a:blipFill>
        <a:effectLst/>
      </p:bgPr>
    </p:bg>
    <p:spTree>
      <p:nvGrpSpPr>
        <p:cNvPr id="1" name="Shape 591"/>
        <p:cNvGrpSpPr/>
        <p:nvPr/>
      </p:nvGrpSpPr>
      <p:grpSpPr>
        <a:xfrm>
          <a:off x="0" y="0"/>
          <a:ext cx="0" cy="0"/>
          <a:chOff x="0" y="0"/>
          <a:chExt cx="0" cy="0"/>
        </a:xfrm>
      </p:grpSpPr>
      <p:sp>
        <p:nvSpPr>
          <p:cNvPr id="592" name="Google Shape;592;p3"/>
          <p:cNvSpPr txBox="1"/>
          <p:nvPr/>
        </p:nvSpPr>
        <p:spPr>
          <a:xfrm>
            <a:off x="964980" y="2442043"/>
            <a:ext cx="10366236"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D24"/>
              </a:buClr>
              <a:buSzPts val="4000"/>
              <a:buFont typeface="Calibri"/>
              <a:buNone/>
            </a:pPr>
            <a:r>
              <a:rPr lang="en-US" sz="4000" b="0" i="0" u="none" strike="noStrike" cap="none">
                <a:solidFill>
                  <a:srgbClr val="000D24"/>
                </a:solidFill>
                <a:latin typeface="Calibri"/>
                <a:ea typeface="Calibri"/>
                <a:cs typeface="Calibri"/>
                <a:sym typeface="Calibri"/>
              </a:rPr>
              <a:t> EXPLICATION OF THE FUNCTIONING OF THE SITE</a:t>
            </a:r>
            <a:endParaRPr/>
          </a:p>
        </p:txBody>
      </p:sp>
      <p:pic>
        <p:nvPicPr>
          <p:cNvPr id="593" name="Google Shape;593;p3"/>
          <p:cNvPicPr preferRelativeResize="0"/>
          <p:nvPr/>
        </p:nvPicPr>
        <p:blipFill rotWithShape="1">
          <a:blip r:embed="rId4">
            <a:alphaModFix/>
          </a:blip>
          <a:srcRect/>
          <a:stretch/>
        </p:blipFill>
        <p:spPr>
          <a:xfrm>
            <a:off x="9957732" y="258956"/>
            <a:ext cx="1903154" cy="529609"/>
          </a:xfrm>
          <a:prstGeom prst="rect">
            <a:avLst/>
          </a:prstGeom>
          <a:noFill/>
          <a:ln>
            <a:noFill/>
          </a:ln>
        </p:spPr>
      </p:pic>
      <p:pic>
        <p:nvPicPr>
          <p:cNvPr id="594" name="Google Shape;594;p3"/>
          <p:cNvPicPr preferRelativeResize="0"/>
          <p:nvPr/>
        </p:nvPicPr>
        <p:blipFill rotWithShape="1">
          <a:blip r:embed="rId5">
            <a:alphaModFix/>
          </a:blip>
          <a:srcRect/>
          <a:stretch/>
        </p:blipFill>
        <p:spPr>
          <a:xfrm>
            <a:off x="489512" y="6177677"/>
            <a:ext cx="1499774" cy="3957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r="80000"/>
          </a:stretch>
        </a:blipFill>
        <a:effectLst/>
      </p:bgPr>
    </p:bg>
    <p:spTree>
      <p:nvGrpSpPr>
        <p:cNvPr id="1" name="Shape 598"/>
        <p:cNvGrpSpPr/>
        <p:nvPr/>
      </p:nvGrpSpPr>
      <p:grpSpPr>
        <a:xfrm>
          <a:off x="0" y="0"/>
          <a:ext cx="0" cy="0"/>
          <a:chOff x="0" y="0"/>
          <a:chExt cx="0" cy="0"/>
        </a:xfrm>
      </p:grpSpPr>
      <p:pic>
        <p:nvPicPr>
          <p:cNvPr id="599" name="Google Shape;599;p4"/>
          <p:cNvPicPr preferRelativeResize="0"/>
          <p:nvPr/>
        </p:nvPicPr>
        <p:blipFill rotWithShape="1">
          <a:blip r:embed="rId4">
            <a:alphaModFix/>
          </a:blip>
          <a:srcRect/>
          <a:stretch/>
        </p:blipFill>
        <p:spPr>
          <a:xfrm>
            <a:off x="489512" y="6177677"/>
            <a:ext cx="1499774" cy="395785"/>
          </a:xfrm>
          <a:prstGeom prst="rect">
            <a:avLst/>
          </a:prstGeom>
          <a:noFill/>
          <a:ln>
            <a:noFill/>
          </a:ln>
        </p:spPr>
      </p:pic>
      <p:sp>
        <p:nvSpPr>
          <p:cNvPr id="600" name="Google Shape;600;p4"/>
          <p:cNvSpPr/>
          <p:nvPr/>
        </p:nvSpPr>
        <p:spPr>
          <a:xfrm>
            <a:off x="422248" y="204716"/>
            <a:ext cx="156703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EXPLICATION OF THE FUNCTIONING OF THE SITE </a:t>
            </a:r>
            <a:endParaRPr/>
          </a:p>
        </p:txBody>
      </p:sp>
      <p:pic>
        <p:nvPicPr>
          <p:cNvPr id="601" name="Google Shape;601;p4"/>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602" name="Google Shape;602;p4"/>
          <p:cNvSpPr txBox="1"/>
          <p:nvPr/>
        </p:nvSpPr>
        <p:spPr>
          <a:xfrm>
            <a:off x="2961593" y="1997839"/>
            <a:ext cx="9080400"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main purpose of this web page it’s to make your shop on supermarket easier. In the same time it allows you to cooks various meal according to different criteria of your choice. To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the end you obtain 2 things : </a:t>
            </a:r>
            <a:endParaRPr dirty="0"/>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A list of product with the price and the quantity </a:t>
            </a:r>
            <a:endParaRPr dirty="0"/>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The recipe related</a:t>
            </a:r>
          </a:p>
          <a:p>
            <a:pPr marL="285750" marR="0" lvl="0" indent="-285750" algn="l" rtl="0">
              <a:spcBef>
                <a:spcPts val="0"/>
              </a:spcBef>
              <a:spcAft>
                <a:spcPts val="0"/>
              </a:spcAft>
              <a:buClr>
                <a:schemeClr val="dk1"/>
              </a:buClr>
              <a:buSzPts val="1800"/>
              <a:buFont typeface="Calibri"/>
              <a:buChar char="-"/>
            </a:pPr>
            <a:r>
              <a:rPr lang="en-US" sz="1800" dirty="0">
                <a:solidFill>
                  <a:schemeClr val="dk1"/>
                </a:solidFill>
                <a:latin typeface="Calibri"/>
                <a:cs typeface="Calibri"/>
                <a:sym typeface="Calibri"/>
              </a:rPr>
              <a:t>Your shopping already done in the market, ready </a:t>
            </a:r>
            <a:r>
              <a:rPr lang="en-US" sz="1800">
                <a:solidFill>
                  <a:schemeClr val="dk1"/>
                </a:solidFill>
                <a:latin typeface="Calibri"/>
                <a:cs typeface="Calibri"/>
                <a:sym typeface="Calibri"/>
              </a:rPr>
              <a:t>to get back</a:t>
            </a:r>
            <a:endParaRPr dirty="0"/>
          </a:p>
          <a:p>
            <a:pPr marL="285750" marR="0" lvl="0" indent="-171450" algn="l" rtl="0">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To access to the service of the web site you will have to create an account.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order to not cook the same things a monthly personal calendar will be available. </a:t>
            </a:r>
            <a:endParaRPr dirty="0"/>
          </a:p>
        </p:txBody>
      </p:sp>
      <p:pic>
        <p:nvPicPr>
          <p:cNvPr id="603" name="Google Shape;603;p4"/>
          <p:cNvPicPr preferRelativeResize="0"/>
          <p:nvPr/>
        </p:nvPicPr>
        <p:blipFill rotWithShape="1">
          <a:blip r:embed="rId6">
            <a:alphaModFix/>
          </a:blip>
          <a:srcRect l="26699" t="16372" r="30154" b="27150"/>
          <a:stretch/>
        </p:blipFill>
        <p:spPr>
          <a:xfrm>
            <a:off x="10523791" y="5286387"/>
            <a:ext cx="1337095" cy="13126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t="85000"/>
          </a:stretch>
        </a:blipFill>
        <a:effectLst/>
      </p:bgPr>
    </p:bg>
    <p:spTree>
      <p:nvGrpSpPr>
        <p:cNvPr id="1" name="Shape 607"/>
        <p:cNvGrpSpPr/>
        <p:nvPr/>
      </p:nvGrpSpPr>
      <p:grpSpPr>
        <a:xfrm>
          <a:off x="0" y="0"/>
          <a:ext cx="0" cy="0"/>
          <a:chOff x="0" y="0"/>
          <a:chExt cx="0" cy="0"/>
        </a:xfrm>
      </p:grpSpPr>
      <p:sp>
        <p:nvSpPr>
          <p:cNvPr id="608" name="Google Shape;608;p5"/>
          <p:cNvSpPr txBox="1"/>
          <p:nvPr/>
        </p:nvSpPr>
        <p:spPr>
          <a:xfrm>
            <a:off x="481338" y="2117951"/>
            <a:ext cx="11229323"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286175"/>
                </a:solidFill>
                <a:latin typeface="Calibri"/>
                <a:ea typeface="Calibri"/>
                <a:cs typeface="Calibri"/>
                <a:sym typeface="Calibri"/>
              </a:rPr>
              <a:t>WELCOME PAGE AND INTERACTION WITH THE OTHER</a:t>
            </a:r>
            <a:endParaRPr/>
          </a:p>
        </p:txBody>
      </p:sp>
      <p:pic>
        <p:nvPicPr>
          <p:cNvPr id="609" name="Google Shape;609;p5"/>
          <p:cNvPicPr preferRelativeResize="0"/>
          <p:nvPr/>
        </p:nvPicPr>
        <p:blipFill rotWithShape="1">
          <a:blip r:embed="rId4">
            <a:alphaModFix/>
          </a:blip>
          <a:srcRect/>
          <a:stretch/>
        </p:blipFill>
        <p:spPr>
          <a:xfrm>
            <a:off x="9957732" y="258956"/>
            <a:ext cx="1903154" cy="529609"/>
          </a:xfrm>
          <a:prstGeom prst="rect">
            <a:avLst/>
          </a:prstGeom>
          <a:noFill/>
          <a:ln>
            <a:noFill/>
          </a:ln>
        </p:spPr>
      </p:pic>
      <p:pic>
        <p:nvPicPr>
          <p:cNvPr id="610" name="Google Shape;610;p5"/>
          <p:cNvPicPr preferRelativeResize="0"/>
          <p:nvPr/>
        </p:nvPicPr>
        <p:blipFill rotWithShape="1">
          <a:blip r:embed="rId5">
            <a:alphaModFix/>
          </a:blip>
          <a:srcRect/>
          <a:stretch/>
        </p:blipFill>
        <p:spPr>
          <a:xfrm>
            <a:off x="489512" y="6177677"/>
            <a:ext cx="1499774" cy="3957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r="80000"/>
          </a:stretch>
        </a:blipFill>
        <a:effectLst/>
      </p:bgPr>
    </p:bg>
    <p:spTree>
      <p:nvGrpSpPr>
        <p:cNvPr id="1" name="Shape 614"/>
        <p:cNvGrpSpPr/>
        <p:nvPr/>
      </p:nvGrpSpPr>
      <p:grpSpPr>
        <a:xfrm>
          <a:off x="0" y="0"/>
          <a:ext cx="0" cy="0"/>
          <a:chOff x="0" y="0"/>
          <a:chExt cx="0" cy="0"/>
        </a:xfrm>
      </p:grpSpPr>
      <p:pic>
        <p:nvPicPr>
          <p:cNvPr id="615" name="Google Shape;615;p6"/>
          <p:cNvPicPr preferRelativeResize="0"/>
          <p:nvPr/>
        </p:nvPicPr>
        <p:blipFill rotWithShape="1">
          <a:blip r:embed="rId4">
            <a:alphaModFix/>
          </a:blip>
          <a:srcRect/>
          <a:stretch/>
        </p:blipFill>
        <p:spPr>
          <a:xfrm>
            <a:off x="489512" y="6177677"/>
            <a:ext cx="1499774" cy="395785"/>
          </a:xfrm>
          <a:prstGeom prst="rect">
            <a:avLst/>
          </a:prstGeom>
          <a:noFill/>
          <a:ln>
            <a:noFill/>
          </a:ln>
        </p:spPr>
      </p:pic>
      <p:sp>
        <p:nvSpPr>
          <p:cNvPr id="616" name="Google Shape;616;p6"/>
          <p:cNvSpPr/>
          <p:nvPr/>
        </p:nvSpPr>
        <p:spPr>
          <a:xfrm>
            <a:off x="422248" y="204716"/>
            <a:ext cx="1567038"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WELCOME PAGE AND INTERACTION WITH THE OTHER </a:t>
            </a:r>
            <a:endParaRPr sz="1800" b="0" i="0" u="none" strike="noStrike" cap="none">
              <a:solidFill>
                <a:schemeClr val="lt1"/>
              </a:solidFill>
              <a:latin typeface="Calibri"/>
              <a:ea typeface="Calibri"/>
              <a:cs typeface="Calibri"/>
              <a:sym typeface="Calibri"/>
            </a:endParaRPr>
          </a:p>
        </p:txBody>
      </p:sp>
      <p:pic>
        <p:nvPicPr>
          <p:cNvPr id="617" name="Google Shape;617;p6"/>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618" name="Google Shape;618;p6"/>
          <p:cNvSpPr/>
          <p:nvPr/>
        </p:nvSpPr>
        <p:spPr>
          <a:xfrm>
            <a:off x="3283247" y="1194705"/>
            <a:ext cx="7560155" cy="4761888"/>
          </a:xfrm>
          <a:prstGeom prst="rect">
            <a:avLst/>
          </a:prstGeom>
          <a:noFill/>
          <a:ln w="38100" cap="flat" cmpd="sng">
            <a:solidFill>
              <a:srgbClr val="28617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9" name="Google Shape;619;p6"/>
          <p:cNvSpPr/>
          <p:nvPr/>
        </p:nvSpPr>
        <p:spPr>
          <a:xfrm>
            <a:off x="3415538" y="1257964"/>
            <a:ext cx="1367757" cy="711514"/>
          </a:xfrm>
          <a:prstGeom prst="rect">
            <a:avLst/>
          </a:prstGeom>
          <a:noFill/>
          <a:ln w="28575" cap="flat" cmpd="sng">
            <a:solidFill>
              <a:srgbClr val="E6003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6"/>
          <p:cNvSpPr/>
          <p:nvPr/>
        </p:nvSpPr>
        <p:spPr>
          <a:xfrm>
            <a:off x="6216162" y="1369514"/>
            <a:ext cx="4427306" cy="319123"/>
          </a:xfrm>
          <a:prstGeom prst="rect">
            <a:avLst/>
          </a:prstGeom>
          <a:noFill/>
          <a:ln w="28575"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6"/>
          <p:cNvSpPr/>
          <p:nvPr/>
        </p:nvSpPr>
        <p:spPr>
          <a:xfrm>
            <a:off x="4695188" y="3835140"/>
            <a:ext cx="3362312" cy="328003"/>
          </a:xfrm>
          <a:prstGeom prst="rect">
            <a:avLst/>
          </a:prstGeom>
          <a:noFill/>
          <a:ln w="38100" cap="flat" cmpd="sng">
            <a:solidFill>
              <a:srgbClr val="5481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Quote</a:t>
            </a:r>
            <a:endParaRPr/>
          </a:p>
        </p:txBody>
      </p:sp>
      <p:sp>
        <p:nvSpPr>
          <p:cNvPr id="622" name="Google Shape;622;p6"/>
          <p:cNvSpPr/>
          <p:nvPr/>
        </p:nvSpPr>
        <p:spPr>
          <a:xfrm>
            <a:off x="3443700" y="5129017"/>
            <a:ext cx="7253854" cy="579775"/>
          </a:xfrm>
          <a:prstGeom prst="rect">
            <a:avLst/>
          </a:prstGeom>
          <a:noFill/>
          <a:ln w="38100" cap="flat" cmpd="sng">
            <a:solidFill>
              <a:srgbClr val="C7C7B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3" name="Google Shape;623;p6"/>
          <p:cNvSpPr/>
          <p:nvPr/>
        </p:nvSpPr>
        <p:spPr>
          <a:xfrm>
            <a:off x="9112909" y="2182570"/>
            <a:ext cx="1530559" cy="2488866"/>
          </a:xfrm>
          <a:prstGeom prst="rect">
            <a:avLst/>
          </a:prstGeom>
          <a:noFill/>
          <a:ln w="381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6"/>
          <p:cNvSpPr/>
          <p:nvPr/>
        </p:nvSpPr>
        <p:spPr>
          <a:xfrm>
            <a:off x="5781766" y="2245475"/>
            <a:ext cx="1367757" cy="1313668"/>
          </a:xfrm>
          <a:prstGeom prst="ellipse">
            <a:avLst/>
          </a:prstGeom>
          <a:noFill/>
          <a:ln w="381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Calibri"/>
                <a:ea typeface="Calibri"/>
                <a:cs typeface="Calibri"/>
                <a:sym typeface="Calibri"/>
              </a:rPr>
              <a:t>Logo e-shop</a:t>
            </a:r>
            <a:endParaRPr dirty="0"/>
          </a:p>
        </p:txBody>
      </p:sp>
      <p:sp>
        <p:nvSpPr>
          <p:cNvPr id="625" name="Google Shape;625;p6"/>
          <p:cNvSpPr txBox="1"/>
          <p:nvPr/>
        </p:nvSpPr>
        <p:spPr>
          <a:xfrm>
            <a:off x="9112910" y="2640151"/>
            <a:ext cx="1385255"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Login :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Create an account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Connection : ID / Password</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p:txBody>
      </p:sp>
      <p:sp>
        <p:nvSpPr>
          <p:cNvPr id="626" name="Google Shape;626;p6"/>
          <p:cNvSpPr txBox="1"/>
          <p:nvPr/>
        </p:nvSpPr>
        <p:spPr>
          <a:xfrm>
            <a:off x="6772827" y="1353259"/>
            <a:ext cx="359528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Shop/Menu bar/Language setting</a:t>
            </a:r>
            <a:endParaRPr dirty="0"/>
          </a:p>
        </p:txBody>
      </p:sp>
      <p:sp>
        <p:nvSpPr>
          <p:cNvPr id="627" name="Google Shape;627;p6"/>
          <p:cNvSpPr txBox="1"/>
          <p:nvPr/>
        </p:nvSpPr>
        <p:spPr>
          <a:xfrm>
            <a:off x="3503643" y="1429055"/>
            <a:ext cx="11915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Illustration</a:t>
            </a:r>
            <a:endParaRPr dirty="0"/>
          </a:p>
        </p:txBody>
      </p:sp>
      <p:sp>
        <p:nvSpPr>
          <p:cNvPr id="628" name="Google Shape;628;p6"/>
          <p:cNvSpPr txBox="1"/>
          <p:nvPr/>
        </p:nvSpPr>
        <p:spPr>
          <a:xfrm>
            <a:off x="4325815" y="5077576"/>
            <a:ext cx="6453553"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Information about : </a:t>
            </a:r>
            <a:endParaRPr dirty="0"/>
          </a:p>
          <a:p>
            <a:pPr marR="0" lvl="0" algn="l" rtl="0">
              <a:spcBef>
                <a:spcPts val="0"/>
              </a:spcBef>
              <a:spcAft>
                <a:spcPts val="0"/>
              </a:spcAft>
              <a:buClr>
                <a:schemeClr val="dk1"/>
              </a:buClr>
              <a:buSzPts val="1800"/>
            </a:pPr>
            <a:r>
              <a:rPr lang="en-US" sz="1800" dirty="0">
                <a:solidFill>
                  <a:schemeClr val="dk1"/>
                </a:solidFill>
                <a:latin typeface="Calibri"/>
                <a:ea typeface="Calibri"/>
                <a:cs typeface="Calibri"/>
                <a:sym typeface="Calibri"/>
              </a:rPr>
              <a:t>Author</a:t>
            </a:r>
            <a:r>
              <a:rPr lang="en-US" dirty="0">
                <a:ea typeface="Calibri"/>
              </a:rPr>
              <a:t> / </a:t>
            </a:r>
            <a:r>
              <a:rPr lang="en-US" sz="1800" dirty="0">
                <a:solidFill>
                  <a:schemeClr val="dk1"/>
                </a:solidFill>
                <a:latin typeface="Calibri"/>
                <a:ea typeface="Calibri"/>
                <a:cs typeface="Calibri"/>
                <a:sym typeface="Calibri"/>
              </a:rPr>
              <a:t>Web page</a:t>
            </a:r>
            <a:r>
              <a:rPr lang="en-US" dirty="0">
                <a:ea typeface="Calibri"/>
              </a:rPr>
              <a:t> / </a:t>
            </a:r>
            <a:r>
              <a:rPr lang="en-US" sz="1800" dirty="0">
                <a:solidFill>
                  <a:schemeClr val="dk1"/>
                </a:solidFill>
                <a:latin typeface="Calibri"/>
                <a:ea typeface="Calibri"/>
                <a:cs typeface="Calibri"/>
                <a:sym typeface="Calibri"/>
              </a:rPr>
              <a:t>Context</a:t>
            </a:r>
            <a:r>
              <a:rPr lang="en-US" dirty="0">
                <a:ea typeface="Calibri"/>
              </a:rPr>
              <a:t> / </a:t>
            </a:r>
            <a:r>
              <a:rPr lang="en-US" sz="1800" dirty="0">
                <a:solidFill>
                  <a:schemeClr val="dk1"/>
                </a:solidFill>
                <a:latin typeface="Calibri"/>
                <a:ea typeface="Calibri"/>
                <a:cs typeface="Calibri"/>
                <a:sym typeface="Calibri"/>
              </a:rPr>
              <a:t>Version/Policy/Social network…</a:t>
            </a:r>
            <a:endParaRPr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r="80000"/>
          </a:stretch>
        </a:blipFill>
        <a:effectLst/>
      </p:bgPr>
    </p:bg>
    <p:spTree>
      <p:nvGrpSpPr>
        <p:cNvPr id="1" name="Shape 632"/>
        <p:cNvGrpSpPr/>
        <p:nvPr/>
      </p:nvGrpSpPr>
      <p:grpSpPr>
        <a:xfrm>
          <a:off x="0" y="0"/>
          <a:ext cx="0" cy="0"/>
          <a:chOff x="0" y="0"/>
          <a:chExt cx="0" cy="0"/>
        </a:xfrm>
      </p:grpSpPr>
      <p:pic>
        <p:nvPicPr>
          <p:cNvPr id="3" name="Image 2">
            <a:extLst>
              <a:ext uri="{FF2B5EF4-FFF2-40B4-BE49-F238E27FC236}">
                <a16:creationId xmlns:a16="http://schemas.microsoft.com/office/drawing/2014/main" id="{208147E1-D5F6-4F62-B165-3635C740A864}"/>
              </a:ext>
            </a:extLst>
          </p:cNvPr>
          <p:cNvPicPr>
            <a:picLocks noChangeAspect="1"/>
          </p:cNvPicPr>
          <p:nvPr/>
        </p:nvPicPr>
        <p:blipFill>
          <a:blip r:embed="rId4"/>
          <a:stretch>
            <a:fillRect/>
          </a:stretch>
        </p:blipFill>
        <p:spPr>
          <a:xfrm>
            <a:off x="3266622" y="180306"/>
            <a:ext cx="4480862" cy="2892460"/>
          </a:xfrm>
          <a:prstGeom prst="rect">
            <a:avLst/>
          </a:prstGeom>
        </p:spPr>
      </p:pic>
      <p:pic>
        <p:nvPicPr>
          <p:cNvPr id="633" name="Google Shape;633;p7"/>
          <p:cNvPicPr preferRelativeResize="0"/>
          <p:nvPr/>
        </p:nvPicPr>
        <p:blipFill rotWithShape="1">
          <a:blip r:embed="rId5">
            <a:alphaModFix/>
          </a:blip>
          <a:srcRect/>
          <a:stretch/>
        </p:blipFill>
        <p:spPr>
          <a:xfrm>
            <a:off x="489512" y="6177677"/>
            <a:ext cx="1499774" cy="395785"/>
          </a:xfrm>
          <a:prstGeom prst="rect">
            <a:avLst/>
          </a:prstGeom>
          <a:noFill/>
          <a:ln>
            <a:noFill/>
          </a:ln>
        </p:spPr>
      </p:pic>
      <p:sp>
        <p:nvSpPr>
          <p:cNvPr id="634" name="Google Shape;634;p7"/>
          <p:cNvSpPr/>
          <p:nvPr/>
        </p:nvSpPr>
        <p:spPr>
          <a:xfrm>
            <a:off x="422248" y="204716"/>
            <a:ext cx="1567038"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800"/>
              <a:buFont typeface="Calibri"/>
              <a:buNone/>
            </a:pPr>
            <a:r>
              <a:rPr lang="en-US" sz="1800" b="0" i="0" u="none" strike="noStrike" cap="none">
                <a:solidFill>
                  <a:schemeClr val="lt1"/>
                </a:solidFill>
                <a:latin typeface="Calibri"/>
                <a:ea typeface="Calibri"/>
                <a:cs typeface="Calibri"/>
                <a:sym typeface="Calibri"/>
              </a:rPr>
              <a:t>WELCOME PAGE AND INTERACTION WITH THE OTHER </a:t>
            </a:r>
            <a:endParaRPr sz="1800" b="0" i="0" u="none" strike="noStrike" cap="none">
              <a:solidFill>
                <a:schemeClr val="lt1"/>
              </a:solidFill>
              <a:latin typeface="Calibri"/>
              <a:ea typeface="Calibri"/>
              <a:cs typeface="Calibri"/>
              <a:sym typeface="Calibri"/>
            </a:endParaRPr>
          </a:p>
        </p:txBody>
      </p:sp>
      <p:pic>
        <p:nvPicPr>
          <p:cNvPr id="635" name="Google Shape;635;p7"/>
          <p:cNvPicPr preferRelativeResize="0"/>
          <p:nvPr/>
        </p:nvPicPr>
        <p:blipFill rotWithShape="1">
          <a:blip r:embed="rId6">
            <a:alphaModFix/>
          </a:blip>
          <a:srcRect/>
          <a:stretch/>
        </p:blipFill>
        <p:spPr>
          <a:xfrm>
            <a:off x="9957732" y="258956"/>
            <a:ext cx="1903154" cy="529609"/>
          </a:xfrm>
          <a:prstGeom prst="rect">
            <a:avLst/>
          </a:prstGeom>
          <a:noFill/>
          <a:ln>
            <a:noFill/>
          </a:ln>
        </p:spPr>
      </p:pic>
      <p:cxnSp>
        <p:nvCxnSpPr>
          <p:cNvPr id="637" name="Google Shape;637;p7"/>
          <p:cNvCxnSpPr>
            <a:cxnSpLocks/>
          </p:cNvCxnSpPr>
          <p:nvPr/>
        </p:nvCxnSpPr>
        <p:spPr>
          <a:xfrm>
            <a:off x="7501261" y="1682044"/>
            <a:ext cx="1048379" cy="603956"/>
          </a:xfrm>
          <a:prstGeom prst="straightConnector1">
            <a:avLst/>
          </a:prstGeom>
          <a:noFill/>
          <a:ln w="38100" cap="flat" cmpd="sng">
            <a:solidFill>
              <a:schemeClr val="accent4"/>
            </a:solidFill>
            <a:prstDash val="solid"/>
            <a:miter lim="800000"/>
            <a:headEnd type="none" w="sm" len="sm"/>
            <a:tailEnd type="triangle" w="med" len="med"/>
          </a:ln>
        </p:spPr>
      </p:cxnSp>
      <p:sp>
        <p:nvSpPr>
          <p:cNvPr id="638" name="Google Shape;638;p7"/>
          <p:cNvSpPr/>
          <p:nvPr/>
        </p:nvSpPr>
        <p:spPr>
          <a:xfrm>
            <a:off x="8602980" y="1379220"/>
            <a:ext cx="2773680" cy="1527835"/>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39" name="Google Shape;639;p7"/>
          <p:cNvPicPr preferRelativeResize="0"/>
          <p:nvPr/>
        </p:nvPicPr>
        <p:blipFill rotWithShape="1">
          <a:blip r:embed="rId7">
            <a:alphaModFix/>
          </a:blip>
          <a:srcRect/>
          <a:stretch/>
        </p:blipFill>
        <p:spPr>
          <a:xfrm>
            <a:off x="9825990" y="1491544"/>
            <a:ext cx="209550" cy="381000"/>
          </a:xfrm>
          <a:prstGeom prst="rect">
            <a:avLst/>
          </a:prstGeom>
          <a:noFill/>
          <a:ln>
            <a:noFill/>
          </a:ln>
        </p:spPr>
      </p:pic>
      <p:sp>
        <p:nvSpPr>
          <p:cNvPr id="640" name="Google Shape;640;p7"/>
          <p:cNvSpPr/>
          <p:nvPr/>
        </p:nvSpPr>
        <p:spPr>
          <a:xfrm>
            <a:off x="9664065" y="2437511"/>
            <a:ext cx="533400" cy="86673"/>
          </a:xfrm>
          <a:prstGeom prst="rect">
            <a:avLst/>
          </a:prstGeom>
          <a:solidFill>
            <a:schemeClr val="lt1"/>
          </a:solidFill>
          <a:ln w="28575" cap="flat" cmpd="sng">
            <a:solidFill>
              <a:srgbClr val="B2AE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7"/>
          <p:cNvSpPr/>
          <p:nvPr/>
        </p:nvSpPr>
        <p:spPr>
          <a:xfrm>
            <a:off x="9664065" y="2199327"/>
            <a:ext cx="533400" cy="86673"/>
          </a:xfrm>
          <a:prstGeom prst="rect">
            <a:avLst/>
          </a:prstGeom>
          <a:solidFill>
            <a:schemeClr val="lt1"/>
          </a:solidFill>
          <a:ln w="28575" cap="flat" cmpd="sng">
            <a:solidFill>
              <a:srgbClr val="B2AE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42" name="Google Shape;642;p7"/>
          <p:cNvCxnSpPr>
            <a:cxnSpLocks/>
          </p:cNvCxnSpPr>
          <p:nvPr/>
        </p:nvCxnSpPr>
        <p:spPr>
          <a:xfrm flipH="1">
            <a:off x="5097782" y="1398860"/>
            <a:ext cx="1516700" cy="1885385"/>
          </a:xfrm>
          <a:prstGeom prst="straightConnector1">
            <a:avLst/>
          </a:prstGeom>
          <a:noFill/>
          <a:ln w="38100" cap="flat" cmpd="sng">
            <a:solidFill>
              <a:schemeClr val="accent4"/>
            </a:solidFill>
            <a:prstDash val="solid"/>
            <a:miter lim="800000"/>
            <a:headEnd type="none" w="sm" len="sm"/>
            <a:tailEnd type="triangle" w="med" len="med"/>
          </a:ln>
        </p:spPr>
      </p:cxnSp>
      <p:sp>
        <p:nvSpPr>
          <p:cNvPr id="643" name="Google Shape;643;p7"/>
          <p:cNvSpPr/>
          <p:nvPr/>
        </p:nvSpPr>
        <p:spPr>
          <a:xfrm>
            <a:off x="9371646" y="2020248"/>
            <a:ext cx="1118235" cy="45719"/>
          </a:xfrm>
          <a:prstGeom prst="rect">
            <a:avLst/>
          </a:prstGeom>
          <a:solidFill>
            <a:schemeClr val="lt1"/>
          </a:solidFill>
          <a:ln w="28575" cap="flat" cmpd="sng">
            <a:solidFill>
              <a:srgbClr val="B2AE9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44" name="Google Shape;644;p7"/>
          <p:cNvPicPr preferRelativeResize="0"/>
          <p:nvPr/>
        </p:nvPicPr>
        <p:blipFill rotWithShape="1">
          <a:blip r:embed="rId8">
            <a:alphaModFix/>
          </a:blip>
          <a:srcRect/>
          <a:stretch/>
        </p:blipFill>
        <p:spPr>
          <a:xfrm>
            <a:off x="4044657" y="3273753"/>
            <a:ext cx="2106245" cy="1273062"/>
          </a:xfrm>
          <a:prstGeom prst="rect">
            <a:avLst/>
          </a:prstGeom>
          <a:noFill/>
          <a:ln>
            <a:noFill/>
          </a:ln>
        </p:spPr>
      </p:pic>
      <p:sp>
        <p:nvSpPr>
          <p:cNvPr id="645" name="Google Shape;645;p7"/>
          <p:cNvSpPr/>
          <p:nvPr/>
        </p:nvSpPr>
        <p:spPr>
          <a:xfrm>
            <a:off x="6602730" y="3391859"/>
            <a:ext cx="1847837" cy="1036850"/>
          </a:xfrm>
          <a:prstGeom prst="rect">
            <a:avLst/>
          </a:prstGeom>
          <a:noFill/>
          <a:ln w="12700" cap="flat" cmpd="sng">
            <a:solidFill>
              <a:srgbClr val="E6003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7"/>
          <p:cNvSpPr/>
          <p:nvPr/>
        </p:nvSpPr>
        <p:spPr>
          <a:xfrm>
            <a:off x="6898178" y="3764280"/>
            <a:ext cx="373380" cy="190500"/>
          </a:xfrm>
          <a:prstGeom prst="roundRect">
            <a:avLst>
              <a:gd name="adj" fmla="val 16667"/>
            </a:avLst>
          </a:prstGeom>
          <a:noFill/>
          <a:ln w="381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47" name="Google Shape;647;p7"/>
          <p:cNvCxnSpPr>
            <a:stCxn id="646" idx="1"/>
            <a:endCxn id="648" idx="0"/>
          </p:cNvCxnSpPr>
          <p:nvPr/>
        </p:nvCxnSpPr>
        <p:spPr>
          <a:xfrm flipH="1">
            <a:off x="4199078" y="3859530"/>
            <a:ext cx="2699100" cy="1272000"/>
          </a:xfrm>
          <a:prstGeom prst="straightConnector1">
            <a:avLst/>
          </a:prstGeom>
          <a:noFill/>
          <a:ln w="38100" cap="flat" cmpd="sng">
            <a:solidFill>
              <a:schemeClr val="accent4"/>
            </a:solidFill>
            <a:prstDash val="solid"/>
            <a:miter lim="800000"/>
            <a:headEnd type="none" w="sm" len="sm"/>
            <a:tailEnd type="triangle" w="med" len="med"/>
          </a:ln>
        </p:spPr>
      </p:cxnSp>
      <p:cxnSp>
        <p:nvCxnSpPr>
          <p:cNvPr id="649" name="Google Shape;649;p7"/>
          <p:cNvCxnSpPr>
            <a:stCxn id="650" idx="2"/>
            <a:endCxn id="651" idx="0"/>
          </p:cNvCxnSpPr>
          <p:nvPr/>
        </p:nvCxnSpPr>
        <p:spPr>
          <a:xfrm flipH="1">
            <a:off x="6742312" y="4331585"/>
            <a:ext cx="1562700" cy="805200"/>
          </a:xfrm>
          <a:prstGeom prst="straightConnector1">
            <a:avLst/>
          </a:prstGeom>
          <a:noFill/>
          <a:ln w="38100" cap="flat" cmpd="sng">
            <a:solidFill>
              <a:schemeClr val="accent4"/>
            </a:solidFill>
            <a:prstDash val="solid"/>
            <a:miter lim="800000"/>
            <a:headEnd type="none" w="sm" len="sm"/>
            <a:tailEnd type="triangle" w="med" len="med"/>
          </a:ln>
        </p:spPr>
      </p:cxnSp>
      <p:cxnSp>
        <p:nvCxnSpPr>
          <p:cNvPr id="652" name="Google Shape;652;p7"/>
          <p:cNvCxnSpPr>
            <a:stCxn id="653" idx="3"/>
          </p:cNvCxnSpPr>
          <p:nvPr/>
        </p:nvCxnSpPr>
        <p:spPr>
          <a:xfrm>
            <a:off x="8120864" y="3859530"/>
            <a:ext cx="1145100" cy="824100"/>
          </a:xfrm>
          <a:prstGeom prst="straightConnector1">
            <a:avLst/>
          </a:prstGeom>
          <a:noFill/>
          <a:ln w="38100" cap="flat" cmpd="sng">
            <a:solidFill>
              <a:schemeClr val="accent4"/>
            </a:solidFill>
            <a:prstDash val="solid"/>
            <a:miter lim="800000"/>
            <a:headEnd type="none" w="sm" len="sm"/>
            <a:tailEnd type="triangle" w="med" len="med"/>
          </a:ln>
        </p:spPr>
      </p:cxnSp>
      <p:cxnSp>
        <p:nvCxnSpPr>
          <p:cNvPr id="654" name="Google Shape;654;p7"/>
          <p:cNvCxnSpPr/>
          <p:nvPr/>
        </p:nvCxnSpPr>
        <p:spPr>
          <a:xfrm>
            <a:off x="6096000" y="3954780"/>
            <a:ext cx="478154" cy="0"/>
          </a:xfrm>
          <a:prstGeom prst="straightConnector1">
            <a:avLst/>
          </a:prstGeom>
          <a:noFill/>
          <a:ln w="38100" cap="flat" cmpd="sng">
            <a:solidFill>
              <a:schemeClr val="accent4"/>
            </a:solidFill>
            <a:prstDash val="solid"/>
            <a:miter lim="800000"/>
            <a:headEnd type="none" w="sm" len="sm"/>
            <a:tailEnd type="triangle" w="med" len="med"/>
          </a:ln>
        </p:spPr>
      </p:cxnSp>
      <p:pic>
        <p:nvPicPr>
          <p:cNvPr id="650" name="Google Shape;650;p7" descr="Ordinateur Icônes, Télécharger, Déconnexion PNG - Ordinateur Icônes,  Télécharger, Déconnexion transparentes | PNG gratuit"/>
          <p:cNvPicPr preferRelativeResize="0"/>
          <p:nvPr/>
        </p:nvPicPr>
        <p:blipFill rotWithShape="1">
          <a:blip r:embed="rId9">
            <a:alphaModFix/>
          </a:blip>
          <a:srcRect/>
          <a:stretch/>
        </p:blipFill>
        <p:spPr>
          <a:xfrm>
            <a:off x="8238537" y="4186805"/>
            <a:ext cx="132950" cy="144780"/>
          </a:xfrm>
          <a:prstGeom prst="rect">
            <a:avLst/>
          </a:prstGeom>
          <a:noFill/>
          <a:ln>
            <a:noFill/>
          </a:ln>
        </p:spPr>
      </p:pic>
      <p:sp>
        <p:nvSpPr>
          <p:cNvPr id="651" name="Google Shape;651;p7"/>
          <p:cNvSpPr txBox="1"/>
          <p:nvPr/>
        </p:nvSpPr>
        <p:spPr>
          <a:xfrm>
            <a:off x="5983217" y="5136763"/>
            <a:ext cx="15180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Disconnection</a:t>
            </a:r>
            <a:endParaRPr/>
          </a:p>
        </p:txBody>
      </p:sp>
      <p:sp>
        <p:nvSpPr>
          <p:cNvPr id="655" name="Google Shape;655;p7"/>
          <p:cNvSpPr txBox="1"/>
          <p:nvPr/>
        </p:nvSpPr>
        <p:spPr>
          <a:xfrm>
            <a:off x="9167812" y="4476277"/>
            <a:ext cx="20593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E60032"/>
                </a:solidFill>
                <a:latin typeface="Calibri"/>
                <a:ea typeface="Calibri"/>
                <a:cs typeface="Calibri"/>
                <a:sym typeface="Calibri"/>
              </a:rPr>
              <a:t>PAGE 2 : RESEARCH </a:t>
            </a:r>
            <a:endParaRPr sz="1800">
              <a:solidFill>
                <a:srgbClr val="E60032"/>
              </a:solidFill>
              <a:latin typeface="Calibri"/>
              <a:ea typeface="Calibri"/>
              <a:cs typeface="Calibri"/>
              <a:sym typeface="Calibri"/>
            </a:endParaRPr>
          </a:p>
        </p:txBody>
      </p:sp>
      <p:sp>
        <p:nvSpPr>
          <p:cNvPr id="653" name="Google Shape;653;p7"/>
          <p:cNvSpPr/>
          <p:nvPr/>
        </p:nvSpPr>
        <p:spPr>
          <a:xfrm>
            <a:off x="7747484" y="3764280"/>
            <a:ext cx="373380" cy="190500"/>
          </a:xfrm>
          <a:prstGeom prst="roundRect">
            <a:avLst>
              <a:gd name="adj" fmla="val 16667"/>
            </a:avLst>
          </a:prstGeom>
          <a:noFill/>
          <a:ln w="381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8" name="Google Shape;648;p7"/>
          <p:cNvSpPr txBox="1"/>
          <p:nvPr/>
        </p:nvSpPr>
        <p:spPr>
          <a:xfrm>
            <a:off x="2571517" y="5131594"/>
            <a:ext cx="325490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PAGE : MONTHLY CALENDAR </a:t>
            </a:r>
            <a:endParaRPr sz="1800">
              <a:solidFill>
                <a:schemeClr val="dk1"/>
              </a:solidFill>
              <a:latin typeface="Calibri"/>
              <a:ea typeface="Calibri"/>
              <a:cs typeface="Calibri"/>
              <a:sym typeface="Calibri"/>
            </a:endParaRPr>
          </a:p>
        </p:txBody>
      </p:sp>
      <p:cxnSp>
        <p:nvCxnSpPr>
          <p:cNvPr id="656" name="Google Shape;656;p7"/>
          <p:cNvCxnSpPr>
            <a:stCxn id="655" idx="0"/>
            <a:endCxn id="657" idx="2"/>
          </p:cNvCxnSpPr>
          <p:nvPr/>
        </p:nvCxnSpPr>
        <p:spPr>
          <a:xfrm rot="10800000">
            <a:off x="10192065" y="4062277"/>
            <a:ext cx="5400" cy="414000"/>
          </a:xfrm>
          <a:prstGeom prst="straightConnector1">
            <a:avLst/>
          </a:prstGeom>
          <a:noFill/>
          <a:ln w="38100" cap="flat" cmpd="sng">
            <a:solidFill>
              <a:schemeClr val="accent4"/>
            </a:solidFill>
            <a:prstDash val="solid"/>
            <a:miter lim="800000"/>
            <a:headEnd type="none" w="sm" len="sm"/>
            <a:tailEnd type="triangle" w="med" len="med"/>
          </a:ln>
        </p:spPr>
      </p:cxnSp>
      <p:sp>
        <p:nvSpPr>
          <p:cNvPr id="658" name="Google Shape;658;p7"/>
          <p:cNvSpPr txBox="1"/>
          <p:nvPr/>
        </p:nvSpPr>
        <p:spPr>
          <a:xfrm>
            <a:off x="8693392" y="5230330"/>
            <a:ext cx="301846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481933"/>
                </a:solidFill>
                <a:latin typeface="Calibri"/>
                <a:ea typeface="Calibri"/>
                <a:cs typeface="Calibri"/>
                <a:sym typeface="Calibri"/>
              </a:rPr>
              <a:t> </a:t>
            </a:r>
            <a:r>
              <a:rPr lang="en-US" sz="1800" b="0" i="0" u="none" strike="noStrike" cap="none">
                <a:solidFill>
                  <a:srgbClr val="481933"/>
                </a:solidFill>
                <a:latin typeface="Calibri"/>
                <a:ea typeface="Calibri"/>
                <a:cs typeface="Calibri"/>
                <a:sym typeface="Calibri"/>
              </a:rPr>
              <a:t>PAGE 4 :</a:t>
            </a:r>
            <a:r>
              <a:rPr lang="en-US" sz="2000" b="0" i="0" u="none" strike="noStrike" cap="none">
                <a:solidFill>
                  <a:srgbClr val="481933"/>
                </a:solidFill>
                <a:latin typeface="Calibri"/>
                <a:ea typeface="Calibri"/>
                <a:cs typeface="Calibri"/>
                <a:sym typeface="Calibri"/>
              </a:rPr>
              <a:t> </a:t>
            </a:r>
            <a:r>
              <a:rPr lang="en-US" sz="1800" b="0" i="0" u="none" strike="noStrike" cap="none">
                <a:solidFill>
                  <a:srgbClr val="481933"/>
                </a:solidFill>
                <a:latin typeface="Calibri"/>
                <a:ea typeface="Calibri"/>
                <a:cs typeface="Calibri"/>
                <a:sym typeface="Calibri"/>
              </a:rPr>
              <a:t>SHOPPING BASKET</a:t>
            </a:r>
            <a:endParaRPr/>
          </a:p>
        </p:txBody>
      </p:sp>
      <p:cxnSp>
        <p:nvCxnSpPr>
          <p:cNvPr id="659" name="Google Shape;659;p7"/>
          <p:cNvCxnSpPr>
            <a:stCxn id="658" idx="2"/>
            <a:endCxn id="660" idx="0"/>
          </p:cNvCxnSpPr>
          <p:nvPr/>
        </p:nvCxnSpPr>
        <p:spPr>
          <a:xfrm flipH="1">
            <a:off x="10199926" y="5630440"/>
            <a:ext cx="2700" cy="384600"/>
          </a:xfrm>
          <a:prstGeom prst="straightConnector1">
            <a:avLst/>
          </a:prstGeom>
          <a:noFill/>
          <a:ln w="38100" cap="flat" cmpd="sng">
            <a:solidFill>
              <a:schemeClr val="accent4"/>
            </a:solidFill>
            <a:prstDash val="solid"/>
            <a:miter lim="800000"/>
            <a:headEnd type="none" w="sm" len="sm"/>
            <a:tailEnd type="triangle" w="med" len="med"/>
          </a:ln>
        </p:spPr>
      </p:cxnSp>
      <p:sp>
        <p:nvSpPr>
          <p:cNvPr id="660" name="Google Shape;660;p7"/>
          <p:cNvSpPr txBox="1"/>
          <p:nvPr/>
        </p:nvSpPr>
        <p:spPr>
          <a:xfrm>
            <a:off x="9091335" y="6015161"/>
            <a:ext cx="22174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6FB4CD"/>
                </a:solidFill>
                <a:latin typeface="Calibri"/>
                <a:ea typeface="Calibri"/>
                <a:cs typeface="Calibri"/>
                <a:sym typeface="Calibri"/>
              </a:rPr>
              <a:t>PAGE 5 : PDF RESUME</a:t>
            </a:r>
            <a:endParaRPr sz="1800">
              <a:solidFill>
                <a:schemeClr val="dk1"/>
              </a:solidFill>
              <a:latin typeface="Calibri"/>
              <a:ea typeface="Calibri"/>
              <a:cs typeface="Calibri"/>
              <a:sym typeface="Calibri"/>
            </a:endParaRPr>
          </a:p>
        </p:txBody>
      </p:sp>
      <p:sp>
        <p:nvSpPr>
          <p:cNvPr id="657" name="Google Shape;657;p7"/>
          <p:cNvSpPr txBox="1"/>
          <p:nvPr/>
        </p:nvSpPr>
        <p:spPr>
          <a:xfrm>
            <a:off x="9299873" y="3692819"/>
            <a:ext cx="17842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FFFFFF"/>
                </a:solidFill>
                <a:latin typeface="Calibri"/>
                <a:ea typeface="Calibri"/>
                <a:cs typeface="Calibri"/>
                <a:sym typeface="Calibri"/>
              </a:rPr>
              <a:t> </a:t>
            </a:r>
            <a:r>
              <a:rPr lang="en-US" sz="1800" b="0" i="0" u="none" strike="noStrike" cap="none">
                <a:solidFill>
                  <a:srgbClr val="000D24"/>
                </a:solidFill>
                <a:latin typeface="Calibri"/>
                <a:ea typeface="Calibri"/>
                <a:cs typeface="Calibri"/>
                <a:sym typeface="Calibri"/>
              </a:rPr>
              <a:t>PAGE 3 : RECIPE</a:t>
            </a:r>
            <a:endParaRPr sz="1800">
              <a:solidFill>
                <a:srgbClr val="000D24"/>
              </a:solidFill>
              <a:latin typeface="Calibri"/>
              <a:ea typeface="Calibri"/>
              <a:cs typeface="Calibri"/>
              <a:sym typeface="Calibri"/>
            </a:endParaRPr>
          </a:p>
        </p:txBody>
      </p:sp>
      <p:cxnSp>
        <p:nvCxnSpPr>
          <p:cNvPr id="661" name="Google Shape;661;p7"/>
          <p:cNvCxnSpPr>
            <a:stCxn id="655" idx="2"/>
            <a:endCxn id="658" idx="0"/>
          </p:cNvCxnSpPr>
          <p:nvPr/>
        </p:nvCxnSpPr>
        <p:spPr>
          <a:xfrm>
            <a:off x="10197465" y="4845609"/>
            <a:ext cx="5100" cy="384600"/>
          </a:xfrm>
          <a:prstGeom prst="straightConnector1">
            <a:avLst/>
          </a:prstGeom>
          <a:noFill/>
          <a:ln w="38100" cap="flat" cmpd="sng">
            <a:solidFill>
              <a:schemeClr val="accent4"/>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t="85000"/>
          </a:stretch>
        </a:blipFill>
        <a:effectLst/>
      </p:bgPr>
    </p:bg>
    <p:spTree>
      <p:nvGrpSpPr>
        <p:cNvPr id="1" name="Shape 665"/>
        <p:cNvGrpSpPr/>
        <p:nvPr/>
      </p:nvGrpSpPr>
      <p:grpSpPr>
        <a:xfrm>
          <a:off x="0" y="0"/>
          <a:ext cx="0" cy="0"/>
          <a:chOff x="0" y="0"/>
          <a:chExt cx="0" cy="0"/>
        </a:xfrm>
      </p:grpSpPr>
      <p:sp>
        <p:nvSpPr>
          <p:cNvPr id="666" name="Google Shape;666;p8"/>
          <p:cNvSpPr txBox="1"/>
          <p:nvPr/>
        </p:nvSpPr>
        <p:spPr>
          <a:xfrm>
            <a:off x="1557556" y="2429652"/>
            <a:ext cx="907688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E60032"/>
                </a:solidFill>
                <a:latin typeface="Calibri"/>
                <a:ea typeface="Calibri"/>
                <a:cs typeface="Calibri"/>
                <a:sym typeface="Calibri"/>
              </a:rPr>
              <a:t>PAGE 2 : RESEARCH </a:t>
            </a:r>
            <a:endParaRPr sz="4000">
              <a:solidFill>
                <a:srgbClr val="E60032"/>
              </a:solidFill>
              <a:latin typeface="Calibri"/>
              <a:ea typeface="Calibri"/>
              <a:cs typeface="Calibri"/>
              <a:sym typeface="Calibri"/>
            </a:endParaRPr>
          </a:p>
        </p:txBody>
      </p:sp>
      <p:pic>
        <p:nvPicPr>
          <p:cNvPr id="667" name="Google Shape;667;p8"/>
          <p:cNvPicPr preferRelativeResize="0"/>
          <p:nvPr/>
        </p:nvPicPr>
        <p:blipFill rotWithShape="1">
          <a:blip r:embed="rId4">
            <a:alphaModFix/>
          </a:blip>
          <a:srcRect/>
          <a:stretch/>
        </p:blipFill>
        <p:spPr>
          <a:xfrm>
            <a:off x="9957732" y="258956"/>
            <a:ext cx="1903154" cy="529609"/>
          </a:xfrm>
          <a:prstGeom prst="rect">
            <a:avLst/>
          </a:prstGeom>
          <a:noFill/>
          <a:ln>
            <a:noFill/>
          </a:ln>
        </p:spPr>
      </p:pic>
      <p:pic>
        <p:nvPicPr>
          <p:cNvPr id="668" name="Google Shape;668;p8"/>
          <p:cNvPicPr preferRelativeResize="0"/>
          <p:nvPr/>
        </p:nvPicPr>
        <p:blipFill rotWithShape="1">
          <a:blip r:embed="rId5">
            <a:alphaModFix/>
          </a:blip>
          <a:srcRect/>
          <a:stretch/>
        </p:blipFill>
        <p:spPr>
          <a:xfrm>
            <a:off x="489512" y="6177677"/>
            <a:ext cx="1499774" cy="3957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lum/>
          </a:blip>
          <a:srcRect/>
          <a:stretch>
            <a:fillRect r="80000"/>
          </a:stretch>
        </a:blipFill>
        <a:effectLst/>
      </p:bgPr>
    </p:bg>
    <p:spTree>
      <p:nvGrpSpPr>
        <p:cNvPr id="1" name="Shape 672"/>
        <p:cNvGrpSpPr/>
        <p:nvPr/>
      </p:nvGrpSpPr>
      <p:grpSpPr>
        <a:xfrm>
          <a:off x="0" y="0"/>
          <a:ext cx="0" cy="0"/>
          <a:chOff x="0" y="0"/>
          <a:chExt cx="0" cy="0"/>
        </a:xfrm>
      </p:grpSpPr>
      <p:sp>
        <p:nvSpPr>
          <p:cNvPr id="673" name="Google Shape;673;p9"/>
          <p:cNvSpPr txBox="1"/>
          <p:nvPr/>
        </p:nvSpPr>
        <p:spPr>
          <a:xfrm>
            <a:off x="489512" y="258956"/>
            <a:ext cx="15834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FFFFFF"/>
                </a:solidFill>
                <a:latin typeface="Calibri"/>
                <a:ea typeface="Calibri"/>
                <a:cs typeface="Calibri"/>
                <a:sym typeface="Calibri"/>
              </a:rPr>
              <a:t>PAGE 2 : RESEARCH </a:t>
            </a:r>
            <a:endParaRPr sz="1800">
              <a:solidFill>
                <a:schemeClr val="lt1"/>
              </a:solidFill>
              <a:latin typeface="Calibri"/>
              <a:ea typeface="Calibri"/>
              <a:cs typeface="Calibri"/>
              <a:sym typeface="Calibri"/>
            </a:endParaRPr>
          </a:p>
        </p:txBody>
      </p:sp>
      <p:pic>
        <p:nvPicPr>
          <p:cNvPr id="674" name="Google Shape;674;p9"/>
          <p:cNvPicPr preferRelativeResize="0"/>
          <p:nvPr/>
        </p:nvPicPr>
        <p:blipFill rotWithShape="1">
          <a:blip r:embed="rId4">
            <a:alphaModFix/>
          </a:blip>
          <a:srcRect/>
          <a:stretch/>
        </p:blipFill>
        <p:spPr>
          <a:xfrm>
            <a:off x="489512" y="6177677"/>
            <a:ext cx="1499774" cy="395785"/>
          </a:xfrm>
          <a:prstGeom prst="rect">
            <a:avLst/>
          </a:prstGeom>
          <a:noFill/>
          <a:ln>
            <a:noFill/>
          </a:ln>
        </p:spPr>
      </p:pic>
      <p:pic>
        <p:nvPicPr>
          <p:cNvPr id="675" name="Google Shape;675;p9"/>
          <p:cNvPicPr preferRelativeResize="0"/>
          <p:nvPr/>
        </p:nvPicPr>
        <p:blipFill rotWithShape="1">
          <a:blip r:embed="rId5">
            <a:alphaModFix/>
          </a:blip>
          <a:srcRect/>
          <a:stretch/>
        </p:blipFill>
        <p:spPr>
          <a:xfrm>
            <a:off x="9957732" y="258956"/>
            <a:ext cx="1903154" cy="529609"/>
          </a:xfrm>
          <a:prstGeom prst="rect">
            <a:avLst/>
          </a:prstGeom>
          <a:noFill/>
          <a:ln>
            <a:noFill/>
          </a:ln>
        </p:spPr>
      </p:pic>
      <p:sp>
        <p:nvSpPr>
          <p:cNvPr id="676" name="Google Shape;676;p9"/>
          <p:cNvSpPr txBox="1"/>
          <p:nvPr/>
        </p:nvSpPr>
        <p:spPr>
          <a:xfrm>
            <a:off x="2664351" y="819032"/>
            <a:ext cx="8728191"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This page will be manage like a probability tree. To find the recipe that fit to you, the site will propose to a succession of choice like the picture below.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When you finish to chose you will have to validate and you will be able to find the matching recipe.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Furthermore any choice is required. If you only choose step 1, for example “Desert”, then all recipe related to “Desert” will be show. After selected all the recipe you can find your shopping basket on the top of the  page with this symbol “      ” who will get you on page 4.  </a:t>
            </a:r>
            <a:endParaRPr/>
          </a:p>
        </p:txBody>
      </p:sp>
      <p:sp>
        <p:nvSpPr>
          <p:cNvPr id="677" name="Google Shape;677;p9"/>
          <p:cNvSpPr txBox="1"/>
          <p:nvPr/>
        </p:nvSpPr>
        <p:spPr>
          <a:xfrm>
            <a:off x="5241555" y="5517824"/>
            <a:ext cx="75706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Starter</a:t>
            </a:r>
            <a:endParaRPr/>
          </a:p>
        </p:txBody>
      </p:sp>
      <p:sp>
        <p:nvSpPr>
          <p:cNvPr id="678" name="Google Shape;678;p9"/>
          <p:cNvSpPr txBox="1"/>
          <p:nvPr/>
        </p:nvSpPr>
        <p:spPr>
          <a:xfrm>
            <a:off x="5307647" y="6337529"/>
            <a:ext cx="545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Dish</a:t>
            </a:r>
            <a:endParaRPr/>
          </a:p>
        </p:txBody>
      </p:sp>
      <p:sp>
        <p:nvSpPr>
          <p:cNvPr id="679" name="Google Shape;679;p9"/>
          <p:cNvSpPr txBox="1"/>
          <p:nvPr/>
        </p:nvSpPr>
        <p:spPr>
          <a:xfrm>
            <a:off x="5236909" y="4224153"/>
            <a:ext cx="131584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Desert</a:t>
            </a:r>
            <a:endParaRPr/>
          </a:p>
        </p:txBody>
      </p:sp>
      <p:sp>
        <p:nvSpPr>
          <p:cNvPr id="680" name="Google Shape;680;p9"/>
          <p:cNvSpPr txBox="1"/>
          <p:nvPr/>
        </p:nvSpPr>
        <p:spPr>
          <a:xfrm>
            <a:off x="6355934" y="3581595"/>
            <a:ext cx="165684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Localization (L)</a:t>
            </a:r>
            <a:endParaRPr dirty="0"/>
          </a:p>
        </p:txBody>
      </p:sp>
      <p:sp>
        <p:nvSpPr>
          <p:cNvPr id="681" name="Google Shape;681;p9"/>
          <p:cNvSpPr txBox="1"/>
          <p:nvPr/>
        </p:nvSpPr>
        <p:spPr>
          <a:xfrm>
            <a:off x="6355934" y="3921707"/>
            <a:ext cx="211224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Time of preparation (T)</a:t>
            </a:r>
            <a:endParaRPr dirty="0"/>
          </a:p>
        </p:txBody>
      </p:sp>
      <p:sp>
        <p:nvSpPr>
          <p:cNvPr id="682" name="Google Shape;682;p9"/>
          <p:cNvSpPr txBox="1"/>
          <p:nvPr/>
        </p:nvSpPr>
        <p:spPr>
          <a:xfrm>
            <a:off x="6355934" y="4259295"/>
            <a:ext cx="131176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Ingredient (I) </a:t>
            </a:r>
            <a:endParaRPr dirty="0"/>
          </a:p>
        </p:txBody>
      </p:sp>
      <p:sp>
        <p:nvSpPr>
          <p:cNvPr id="683" name="Google Shape;683;p9"/>
          <p:cNvSpPr txBox="1"/>
          <p:nvPr/>
        </p:nvSpPr>
        <p:spPr>
          <a:xfrm>
            <a:off x="6355934" y="4610059"/>
            <a:ext cx="82638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Diet (D)</a:t>
            </a:r>
            <a:endParaRPr dirty="0"/>
          </a:p>
        </p:txBody>
      </p:sp>
      <p:sp>
        <p:nvSpPr>
          <p:cNvPr id="684" name="Google Shape;684;p9"/>
          <p:cNvSpPr txBox="1"/>
          <p:nvPr/>
        </p:nvSpPr>
        <p:spPr>
          <a:xfrm>
            <a:off x="6388813" y="4975507"/>
            <a:ext cx="1483334"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P</a:t>
            </a:r>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L</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T</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I</a:t>
            </a:r>
            <a:endParaRPr dirty="0"/>
          </a:p>
          <a:p>
            <a:pPr marL="0" marR="0" lvl="0" indent="0" algn="l" rtl="0">
              <a:spcBef>
                <a:spcPts val="0"/>
              </a:spcBef>
              <a:spcAft>
                <a:spcPts val="0"/>
              </a:spcAft>
              <a:buNone/>
            </a:pPr>
            <a:r>
              <a:rPr lang="en-US" sz="1600" dirty="0">
                <a:solidFill>
                  <a:schemeClr val="dk1"/>
                </a:solidFill>
                <a:latin typeface="Calibri"/>
                <a:ea typeface="Calibri"/>
                <a:cs typeface="Calibri"/>
                <a:sym typeface="Calibri"/>
              </a:rPr>
              <a:t>D</a:t>
            </a:r>
            <a:endParaRPr dirty="0"/>
          </a:p>
        </p:txBody>
      </p:sp>
      <p:sp>
        <p:nvSpPr>
          <p:cNvPr id="685" name="Google Shape;685;p9"/>
          <p:cNvSpPr txBox="1"/>
          <p:nvPr/>
        </p:nvSpPr>
        <p:spPr>
          <a:xfrm flipH="1">
            <a:off x="8895631" y="3124732"/>
            <a:ext cx="502842"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P</a:t>
            </a:r>
          </a:p>
          <a:p>
            <a:pPr marL="0" marR="0" lvl="0" indent="0" algn="l" rtl="0">
              <a:spcBef>
                <a:spcPts val="0"/>
              </a:spcBef>
              <a:spcAft>
                <a:spcPts val="0"/>
              </a:spcAft>
              <a:buNone/>
            </a:pPr>
            <a:r>
              <a:rPr lang="en-US" sz="1100" dirty="0">
                <a:solidFill>
                  <a:schemeClr val="dk1"/>
                </a:solidFill>
                <a:latin typeface="Calibri"/>
                <a:ea typeface="Calibri"/>
                <a:cs typeface="Calibri"/>
                <a:sym typeface="Calibri"/>
              </a:rPr>
              <a:t>T</a:t>
            </a:r>
            <a:endParaRPr dirty="0"/>
          </a:p>
          <a:p>
            <a:pPr marL="0" marR="0" lvl="0" indent="0" algn="l" rtl="0">
              <a:spcBef>
                <a:spcPts val="0"/>
              </a:spcBef>
              <a:spcAft>
                <a:spcPts val="0"/>
              </a:spcAft>
              <a:buNone/>
            </a:pPr>
            <a:r>
              <a:rPr lang="en-US" sz="1100" dirty="0">
                <a:solidFill>
                  <a:schemeClr val="dk1"/>
                </a:solidFill>
                <a:latin typeface="Calibri"/>
                <a:ea typeface="Calibri"/>
                <a:cs typeface="Calibri"/>
                <a:sym typeface="Calibri"/>
              </a:rPr>
              <a:t>I</a:t>
            </a:r>
            <a:endParaRPr dirty="0"/>
          </a:p>
          <a:p>
            <a:pPr marL="0" marR="0" lvl="0" indent="0" algn="l" rtl="0">
              <a:spcBef>
                <a:spcPts val="0"/>
              </a:spcBef>
              <a:spcAft>
                <a:spcPts val="0"/>
              </a:spcAft>
              <a:buNone/>
            </a:pPr>
            <a:r>
              <a:rPr lang="en-US" sz="1100" dirty="0">
                <a:solidFill>
                  <a:schemeClr val="dk1"/>
                </a:solidFill>
                <a:latin typeface="Calibri"/>
                <a:ea typeface="Calibri"/>
                <a:cs typeface="Calibri"/>
                <a:sym typeface="Calibri"/>
              </a:rPr>
              <a:t>D</a:t>
            </a:r>
            <a:endParaRPr dirty="0"/>
          </a:p>
        </p:txBody>
      </p:sp>
      <p:sp>
        <p:nvSpPr>
          <p:cNvPr id="686" name="Google Shape;686;p9"/>
          <p:cNvSpPr txBox="1"/>
          <p:nvPr/>
        </p:nvSpPr>
        <p:spPr>
          <a:xfrm flipH="1">
            <a:off x="9005604" y="3822579"/>
            <a:ext cx="502842"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P</a:t>
            </a:r>
          </a:p>
          <a:p>
            <a:pPr marL="0" marR="0" lvl="0" indent="0" algn="l" rtl="0">
              <a:spcBef>
                <a:spcPts val="0"/>
              </a:spcBef>
              <a:spcAft>
                <a:spcPts val="0"/>
              </a:spcAft>
              <a:buNone/>
            </a:pPr>
            <a:r>
              <a:rPr lang="en-US" sz="1100" dirty="0">
                <a:solidFill>
                  <a:schemeClr val="dk1"/>
                </a:solidFill>
                <a:latin typeface="Calibri"/>
                <a:ea typeface="Calibri"/>
                <a:cs typeface="Calibri"/>
                <a:sym typeface="Calibri"/>
              </a:rPr>
              <a:t>L</a:t>
            </a:r>
            <a:endParaRPr dirty="0"/>
          </a:p>
          <a:p>
            <a:pPr marL="0" marR="0" lvl="0" indent="0" algn="l" rtl="0">
              <a:spcBef>
                <a:spcPts val="0"/>
              </a:spcBef>
              <a:spcAft>
                <a:spcPts val="0"/>
              </a:spcAft>
              <a:buNone/>
            </a:pPr>
            <a:r>
              <a:rPr lang="en-US" sz="1100" dirty="0">
                <a:solidFill>
                  <a:schemeClr val="dk1"/>
                </a:solidFill>
                <a:latin typeface="Calibri"/>
                <a:ea typeface="Calibri"/>
                <a:cs typeface="Calibri"/>
                <a:sym typeface="Calibri"/>
              </a:rPr>
              <a:t>I</a:t>
            </a:r>
            <a:endParaRPr dirty="0"/>
          </a:p>
          <a:p>
            <a:pPr marL="0" marR="0" lvl="0" indent="0" algn="l" rtl="0">
              <a:spcBef>
                <a:spcPts val="0"/>
              </a:spcBef>
              <a:spcAft>
                <a:spcPts val="0"/>
              </a:spcAft>
              <a:buNone/>
            </a:pPr>
            <a:r>
              <a:rPr lang="en-US" sz="1100" dirty="0">
                <a:solidFill>
                  <a:schemeClr val="dk1"/>
                </a:solidFill>
                <a:latin typeface="Calibri"/>
                <a:ea typeface="Calibri"/>
                <a:cs typeface="Calibri"/>
                <a:sym typeface="Calibri"/>
              </a:rPr>
              <a:t>D</a:t>
            </a:r>
            <a:endParaRPr dirty="0"/>
          </a:p>
        </p:txBody>
      </p:sp>
      <p:sp>
        <p:nvSpPr>
          <p:cNvPr id="687" name="Google Shape;687;p9"/>
          <p:cNvSpPr txBox="1"/>
          <p:nvPr/>
        </p:nvSpPr>
        <p:spPr>
          <a:xfrm flipH="1">
            <a:off x="9410698" y="3184277"/>
            <a:ext cx="502842" cy="5077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dirty="0">
                <a:solidFill>
                  <a:schemeClr val="dk1"/>
                </a:solidFill>
                <a:latin typeface="Calibri"/>
                <a:ea typeface="Calibri"/>
                <a:cs typeface="Calibri"/>
                <a:sym typeface="Calibri"/>
              </a:rPr>
              <a:t>P</a:t>
            </a:r>
          </a:p>
          <a:p>
            <a:pPr marL="0" marR="0" lvl="0" indent="0" algn="l" rtl="0">
              <a:spcBef>
                <a:spcPts val="0"/>
              </a:spcBef>
              <a:spcAft>
                <a:spcPts val="0"/>
              </a:spcAft>
              <a:buNone/>
            </a:pPr>
            <a:r>
              <a:rPr lang="en-US" sz="900" dirty="0">
                <a:solidFill>
                  <a:schemeClr val="dk1"/>
                </a:solidFill>
                <a:latin typeface="Calibri"/>
                <a:ea typeface="Calibri"/>
                <a:cs typeface="Calibri"/>
                <a:sym typeface="Calibri"/>
              </a:rPr>
              <a:t>I</a:t>
            </a:r>
            <a:endParaRPr dirty="0"/>
          </a:p>
          <a:p>
            <a:pPr marL="0" marR="0" lvl="0" indent="0" algn="l" rtl="0">
              <a:spcBef>
                <a:spcPts val="0"/>
              </a:spcBef>
              <a:spcAft>
                <a:spcPts val="0"/>
              </a:spcAft>
              <a:buNone/>
            </a:pPr>
            <a:r>
              <a:rPr lang="en-US" sz="900" dirty="0">
                <a:solidFill>
                  <a:schemeClr val="dk1"/>
                </a:solidFill>
                <a:latin typeface="Calibri"/>
                <a:ea typeface="Calibri"/>
                <a:cs typeface="Calibri"/>
                <a:sym typeface="Calibri"/>
              </a:rPr>
              <a:t>D</a:t>
            </a:r>
            <a:endParaRPr dirty="0"/>
          </a:p>
        </p:txBody>
      </p:sp>
      <p:cxnSp>
        <p:nvCxnSpPr>
          <p:cNvPr id="688" name="Google Shape;688;p9"/>
          <p:cNvCxnSpPr>
            <a:endCxn id="680" idx="1"/>
          </p:cNvCxnSpPr>
          <p:nvPr/>
        </p:nvCxnSpPr>
        <p:spPr>
          <a:xfrm rot="10800000" flipH="1">
            <a:off x="6067034" y="3750872"/>
            <a:ext cx="288900" cy="693000"/>
          </a:xfrm>
          <a:prstGeom prst="straightConnector1">
            <a:avLst/>
          </a:prstGeom>
          <a:noFill/>
          <a:ln w="19050" cap="flat" cmpd="sng">
            <a:solidFill>
              <a:schemeClr val="accent2"/>
            </a:solidFill>
            <a:prstDash val="solid"/>
            <a:miter lim="800000"/>
            <a:headEnd type="none" w="sm" len="sm"/>
            <a:tailEnd type="triangle" w="med" len="med"/>
          </a:ln>
        </p:spPr>
      </p:cxnSp>
      <p:cxnSp>
        <p:nvCxnSpPr>
          <p:cNvPr id="689" name="Google Shape;689;p9"/>
          <p:cNvCxnSpPr>
            <a:endCxn id="681" idx="1"/>
          </p:cNvCxnSpPr>
          <p:nvPr/>
        </p:nvCxnSpPr>
        <p:spPr>
          <a:xfrm rot="10800000" flipH="1">
            <a:off x="6067034" y="4090984"/>
            <a:ext cx="288900" cy="334800"/>
          </a:xfrm>
          <a:prstGeom prst="straightConnector1">
            <a:avLst/>
          </a:prstGeom>
          <a:noFill/>
          <a:ln w="19050" cap="flat" cmpd="sng">
            <a:solidFill>
              <a:schemeClr val="accent2"/>
            </a:solidFill>
            <a:prstDash val="solid"/>
            <a:miter lim="800000"/>
            <a:headEnd type="none" w="sm" len="sm"/>
            <a:tailEnd type="triangle" w="med" len="med"/>
          </a:ln>
        </p:spPr>
      </p:cxnSp>
      <p:cxnSp>
        <p:nvCxnSpPr>
          <p:cNvPr id="690" name="Google Shape;690;p9"/>
          <p:cNvCxnSpPr/>
          <p:nvPr/>
        </p:nvCxnSpPr>
        <p:spPr>
          <a:xfrm>
            <a:off x="6066909" y="4427493"/>
            <a:ext cx="289025" cy="39046"/>
          </a:xfrm>
          <a:prstGeom prst="straightConnector1">
            <a:avLst/>
          </a:prstGeom>
          <a:noFill/>
          <a:ln w="19050" cap="flat" cmpd="sng">
            <a:solidFill>
              <a:schemeClr val="accent2"/>
            </a:solidFill>
            <a:prstDash val="solid"/>
            <a:miter lim="800000"/>
            <a:headEnd type="none" w="sm" len="sm"/>
            <a:tailEnd type="triangle" w="med" len="med"/>
          </a:ln>
        </p:spPr>
      </p:cxnSp>
      <p:cxnSp>
        <p:nvCxnSpPr>
          <p:cNvPr id="691" name="Google Shape;691;p9"/>
          <p:cNvCxnSpPr>
            <a:endCxn id="683" idx="1"/>
          </p:cNvCxnSpPr>
          <p:nvPr/>
        </p:nvCxnSpPr>
        <p:spPr>
          <a:xfrm>
            <a:off x="6067034" y="4440636"/>
            <a:ext cx="288900" cy="338700"/>
          </a:xfrm>
          <a:prstGeom prst="straightConnector1">
            <a:avLst/>
          </a:prstGeom>
          <a:noFill/>
          <a:ln w="19050" cap="flat" cmpd="sng">
            <a:solidFill>
              <a:schemeClr val="accent2"/>
            </a:solidFill>
            <a:prstDash val="solid"/>
            <a:miter lim="800000"/>
            <a:headEnd type="none" w="sm" len="sm"/>
            <a:tailEnd type="triangle" w="med" len="med"/>
          </a:ln>
        </p:spPr>
      </p:cxnSp>
      <p:cxnSp>
        <p:nvCxnSpPr>
          <p:cNvPr id="692" name="Google Shape;692;p9"/>
          <p:cNvCxnSpPr>
            <a:stCxn id="677" idx="3"/>
          </p:cNvCxnSpPr>
          <p:nvPr/>
        </p:nvCxnSpPr>
        <p:spPr>
          <a:xfrm rot="10800000" flipH="1">
            <a:off x="5998622" y="5345701"/>
            <a:ext cx="357300" cy="341400"/>
          </a:xfrm>
          <a:prstGeom prst="straightConnector1">
            <a:avLst/>
          </a:prstGeom>
          <a:noFill/>
          <a:ln w="19050" cap="flat" cmpd="sng">
            <a:solidFill>
              <a:schemeClr val="accent2"/>
            </a:solidFill>
            <a:prstDash val="solid"/>
            <a:miter lim="800000"/>
            <a:headEnd type="none" w="sm" len="sm"/>
            <a:tailEnd type="triangle" w="med" len="med"/>
          </a:ln>
        </p:spPr>
      </p:cxnSp>
      <p:cxnSp>
        <p:nvCxnSpPr>
          <p:cNvPr id="693" name="Google Shape;693;p9"/>
          <p:cNvCxnSpPr>
            <a:stCxn id="677" idx="3"/>
          </p:cNvCxnSpPr>
          <p:nvPr/>
        </p:nvCxnSpPr>
        <p:spPr>
          <a:xfrm>
            <a:off x="5998622" y="5687101"/>
            <a:ext cx="357300" cy="248400"/>
          </a:xfrm>
          <a:prstGeom prst="straightConnector1">
            <a:avLst/>
          </a:prstGeom>
          <a:noFill/>
          <a:ln w="19050" cap="flat" cmpd="sng">
            <a:solidFill>
              <a:schemeClr val="accent2"/>
            </a:solidFill>
            <a:prstDash val="solid"/>
            <a:miter lim="800000"/>
            <a:headEnd type="none" w="sm" len="sm"/>
            <a:tailEnd type="triangle" w="med" len="med"/>
          </a:ln>
        </p:spPr>
      </p:cxnSp>
      <p:cxnSp>
        <p:nvCxnSpPr>
          <p:cNvPr id="694" name="Google Shape;694;p9"/>
          <p:cNvCxnSpPr>
            <a:stCxn id="677" idx="3"/>
          </p:cNvCxnSpPr>
          <p:nvPr/>
        </p:nvCxnSpPr>
        <p:spPr>
          <a:xfrm rot="10800000" flipH="1">
            <a:off x="5998622" y="5630701"/>
            <a:ext cx="357300" cy="56400"/>
          </a:xfrm>
          <a:prstGeom prst="straightConnector1">
            <a:avLst/>
          </a:prstGeom>
          <a:noFill/>
          <a:ln w="19050" cap="flat" cmpd="sng">
            <a:solidFill>
              <a:schemeClr val="accent2"/>
            </a:solidFill>
            <a:prstDash val="solid"/>
            <a:miter lim="800000"/>
            <a:headEnd type="none" w="sm" len="sm"/>
            <a:tailEnd type="triangle" w="med" len="med"/>
          </a:ln>
        </p:spPr>
      </p:cxnSp>
      <p:cxnSp>
        <p:nvCxnSpPr>
          <p:cNvPr id="695" name="Google Shape;695;p9"/>
          <p:cNvCxnSpPr>
            <a:stCxn id="677" idx="3"/>
          </p:cNvCxnSpPr>
          <p:nvPr/>
        </p:nvCxnSpPr>
        <p:spPr>
          <a:xfrm>
            <a:off x="5998622" y="5687101"/>
            <a:ext cx="345900" cy="505200"/>
          </a:xfrm>
          <a:prstGeom prst="straightConnector1">
            <a:avLst/>
          </a:prstGeom>
          <a:noFill/>
          <a:ln w="19050" cap="flat" cmpd="sng">
            <a:solidFill>
              <a:schemeClr val="accent2"/>
            </a:solidFill>
            <a:prstDash val="solid"/>
            <a:miter lim="800000"/>
            <a:headEnd type="none" w="sm" len="sm"/>
            <a:tailEnd type="triangle" w="med" len="med"/>
          </a:ln>
        </p:spPr>
      </p:cxnSp>
      <p:cxnSp>
        <p:nvCxnSpPr>
          <p:cNvPr id="696" name="Google Shape;696;p9"/>
          <p:cNvCxnSpPr>
            <a:stCxn id="680" idx="3"/>
          </p:cNvCxnSpPr>
          <p:nvPr/>
        </p:nvCxnSpPr>
        <p:spPr>
          <a:xfrm rot="10800000" flipH="1">
            <a:off x="8012780" y="3380372"/>
            <a:ext cx="909000" cy="370500"/>
          </a:xfrm>
          <a:prstGeom prst="straightConnector1">
            <a:avLst/>
          </a:prstGeom>
          <a:noFill/>
          <a:ln w="12700" cap="flat" cmpd="sng">
            <a:solidFill>
              <a:schemeClr val="accent2"/>
            </a:solidFill>
            <a:prstDash val="solid"/>
            <a:miter lim="800000"/>
            <a:headEnd type="none" w="sm" len="sm"/>
            <a:tailEnd type="triangle" w="med" len="med"/>
          </a:ln>
        </p:spPr>
      </p:cxnSp>
      <p:cxnSp>
        <p:nvCxnSpPr>
          <p:cNvPr id="697" name="Google Shape;697;p9"/>
          <p:cNvCxnSpPr>
            <a:stCxn id="680" idx="3"/>
            <a:endCxn id="685" idx="3"/>
          </p:cNvCxnSpPr>
          <p:nvPr/>
        </p:nvCxnSpPr>
        <p:spPr>
          <a:xfrm flipV="1">
            <a:off x="8012780" y="3509433"/>
            <a:ext cx="882851" cy="241439"/>
          </a:xfrm>
          <a:prstGeom prst="straightConnector1">
            <a:avLst/>
          </a:prstGeom>
          <a:noFill/>
          <a:ln w="12700" cap="flat" cmpd="sng">
            <a:solidFill>
              <a:schemeClr val="accent2"/>
            </a:solidFill>
            <a:prstDash val="solid"/>
            <a:miter lim="800000"/>
            <a:headEnd type="none" w="sm" len="sm"/>
            <a:tailEnd type="triangle" w="med" len="med"/>
          </a:ln>
        </p:spPr>
      </p:cxnSp>
      <p:cxnSp>
        <p:nvCxnSpPr>
          <p:cNvPr id="698" name="Google Shape;698;p9"/>
          <p:cNvCxnSpPr>
            <a:stCxn id="680" idx="3"/>
          </p:cNvCxnSpPr>
          <p:nvPr/>
        </p:nvCxnSpPr>
        <p:spPr>
          <a:xfrm>
            <a:off x="8012780" y="3750872"/>
            <a:ext cx="909000" cy="4500"/>
          </a:xfrm>
          <a:prstGeom prst="straightConnector1">
            <a:avLst/>
          </a:prstGeom>
          <a:noFill/>
          <a:ln w="12700" cap="flat" cmpd="sng">
            <a:solidFill>
              <a:schemeClr val="accent2"/>
            </a:solidFill>
            <a:prstDash val="solid"/>
            <a:miter lim="800000"/>
            <a:headEnd type="none" w="sm" len="sm"/>
            <a:tailEnd type="triangle" w="med" len="med"/>
          </a:ln>
        </p:spPr>
      </p:cxnSp>
      <p:cxnSp>
        <p:nvCxnSpPr>
          <p:cNvPr id="699" name="Google Shape;699;p9"/>
          <p:cNvCxnSpPr/>
          <p:nvPr/>
        </p:nvCxnSpPr>
        <p:spPr>
          <a:xfrm rot="10800000" flipH="1">
            <a:off x="9151127" y="3293313"/>
            <a:ext cx="273541" cy="82696"/>
          </a:xfrm>
          <a:prstGeom prst="straightConnector1">
            <a:avLst/>
          </a:prstGeom>
          <a:noFill/>
          <a:ln w="9525" cap="flat" cmpd="sng">
            <a:solidFill>
              <a:schemeClr val="accent2"/>
            </a:solidFill>
            <a:prstDash val="solid"/>
            <a:miter lim="800000"/>
            <a:headEnd type="none" w="sm" len="sm"/>
            <a:tailEnd type="triangle" w="med" len="med"/>
          </a:ln>
        </p:spPr>
      </p:cxnSp>
      <p:cxnSp>
        <p:nvCxnSpPr>
          <p:cNvPr id="700" name="Google Shape;700;p9"/>
          <p:cNvCxnSpPr/>
          <p:nvPr/>
        </p:nvCxnSpPr>
        <p:spPr>
          <a:xfrm>
            <a:off x="9151127" y="3418950"/>
            <a:ext cx="273541" cy="59697"/>
          </a:xfrm>
          <a:prstGeom prst="straightConnector1">
            <a:avLst/>
          </a:prstGeom>
          <a:noFill/>
          <a:ln w="9525" cap="flat" cmpd="sng">
            <a:solidFill>
              <a:schemeClr val="accent2"/>
            </a:solidFill>
            <a:prstDash val="solid"/>
            <a:miter lim="800000"/>
            <a:headEnd type="none" w="sm" len="sm"/>
            <a:tailEnd type="triangle" w="med" len="med"/>
          </a:ln>
        </p:spPr>
      </p:cxnSp>
      <p:cxnSp>
        <p:nvCxnSpPr>
          <p:cNvPr id="701" name="Google Shape;701;p9"/>
          <p:cNvCxnSpPr>
            <a:cxnSpLocks/>
          </p:cNvCxnSpPr>
          <p:nvPr/>
        </p:nvCxnSpPr>
        <p:spPr>
          <a:xfrm>
            <a:off x="8678878" y="4096401"/>
            <a:ext cx="342541" cy="18092"/>
          </a:xfrm>
          <a:prstGeom prst="straightConnector1">
            <a:avLst/>
          </a:prstGeom>
          <a:noFill/>
          <a:ln w="12700" cap="flat" cmpd="sng">
            <a:solidFill>
              <a:schemeClr val="accent2"/>
            </a:solidFill>
            <a:prstDash val="solid"/>
            <a:miter lim="800000"/>
            <a:headEnd type="none" w="sm" len="sm"/>
            <a:tailEnd type="triangle" w="med" len="med"/>
          </a:ln>
        </p:spPr>
      </p:cxnSp>
      <p:cxnSp>
        <p:nvCxnSpPr>
          <p:cNvPr id="702" name="Google Shape;702;p9"/>
          <p:cNvCxnSpPr/>
          <p:nvPr/>
        </p:nvCxnSpPr>
        <p:spPr>
          <a:xfrm rot="10800000" flipH="1">
            <a:off x="8678878" y="3921707"/>
            <a:ext cx="242948" cy="192786"/>
          </a:xfrm>
          <a:prstGeom prst="straightConnector1">
            <a:avLst/>
          </a:prstGeom>
          <a:noFill/>
          <a:ln w="12700" cap="flat" cmpd="sng">
            <a:solidFill>
              <a:schemeClr val="accent2"/>
            </a:solidFill>
            <a:prstDash val="solid"/>
            <a:miter lim="800000"/>
            <a:headEnd type="none" w="sm" len="sm"/>
            <a:tailEnd type="triangle" w="med" len="med"/>
          </a:ln>
        </p:spPr>
      </p:cxnSp>
      <p:cxnSp>
        <p:nvCxnSpPr>
          <p:cNvPr id="703" name="Google Shape;703;p9"/>
          <p:cNvCxnSpPr>
            <a:cxnSpLocks/>
            <a:endCxn id="686" idx="3"/>
          </p:cNvCxnSpPr>
          <p:nvPr/>
        </p:nvCxnSpPr>
        <p:spPr>
          <a:xfrm>
            <a:off x="8663063" y="4067698"/>
            <a:ext cx="342541" cy="139582"/>
          </a:xfrm>
          <a:prstGeom prst="straightConnector1">
            <a:avLst/>
          </a:prstGeom>
          <a:noFill/>
          <a:ln w="12700" cap="flat" cmpd="sng">
            <a:solidFill>
              <a:schemeClr val="accent2"/>
            </a:solidFill>
            <a:prstDash val="solid"/>
            <a:miter lim="800000"/>
            <a:headEnd type="none" w="sm" len="sm"/>
            <a:tailEnd type="triangle" w="med" len="med"/>
          </a:ln>
        </p:spPr>
      </p:cxnSp>
      <p:sp>
        <p:nvSpPr>
          <p:cNvPr id="704" name="Google Shape;704;p9"/>
          <p:cNvSpPr/>
          <p:nvPr/>
        </p:nvSpPr>
        <p:spPr>
          <a:xfrm>
            <a:off x="9698209" y="3332943"/>
            <a:ext cx="36000" cy="36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05" name="Google Shape;705;p9"/>
          <p:cNvSpPr/>
          <p:nvPr/>
        </p:nvSpPr>
        <p:spPr>
          <a:xfrm>
            <a:off x="9803489" y="3332943"/>
            <a:ext cx="36000" cy="36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06" name="Google Shape;706;p9"/>
          <p:cNvSpPr/>
          <p:nvPr/>
        </p:nvSpPr>
        <p:spPr>
          <a:xfrm>
            <a:off x="9911571" y="3333374"/>
            <a:ext cx="36000" cy="36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07" name="Google Shape;707;p9"/>
          <p:cNvSpPr/>
          <p:nvPr/>
        </p:nvSpPr>
        <p:spPr>
          <a:xfrm>
            <a:off x="9211306" y="4089497"/>
            <a:ext cx="45719" cy="4913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08" name="Google Shape;708;p9"/>
          <p:cNvSpPr/>
          <p:nvPr/>
        </p:nvSpPr>
        <p:spPr>
          <a:xfrm>
            <a:off x="9316586" y="4089497"/>
            <a:ext cx="45719" cy="4913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09" name="Google Shape;709;p9"/>
          <p:cNvSpPr/>
          <p:nvPr/>
        </p:nvSpPr>
        <p:spPr>
          <a:xfrm>
            <a:off x="9424668" y="4089928"/>
            <a:ext cx="45719" cy="4913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710" name="Google Shape;710;p9"/>
          <p:cNvSpPr/>
          <p:nvPr/>
        </p:nvSpPr>
        <p:spPr>
          <a:xfrm>
            <a:off x="6818414" y="5704209"/>
            <a:ext cx="72000" cy="72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1" name="Google Shape;711;p9"/>
          <p:cNvSpPr/>
          <p:nvPr/>
        </p:nvSpPr>
        <p:spPr>
          <a:xfrm>
            <a:off x="6956447" y="5704209"/>
            <a:ext cx="72000" cy="72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2" name="Google Shape;712;p9"/>
          <p:cNvSpPr/>
          <p:nvPr/>
        </p:nvSpPr>
        <p:spPr>
          <a:xfrm>
            <a:off x="7094480" y="5702490"/>
            <a:ext cx="72000" cy="72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3" name="Google Shape;713;p9"/>
          <p:cNvSpPr/>
          <p:nvPr/>
        </p:nvSpPr>
        <p:spPr>
          <a:xfrm>
            <a:off x="6118437" y="6465462"/>
            <a:ext cx="108000" cy="108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4" name="Google Shape;714;p9"/>
          <p:cNvSpPr/>
          <p:nvPr/>
        </p:nvSpPr>
        <p:spPr>
          <a:xfrm>
            <a:off x="6280208" y="6465462"/>
            <a:ext cx="108000" cy="108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5" name="Google Shape;715;p9"/>
          <p:cNvSpPr/>
          <p:nvPr/>
        </p:nvSpPr>
        <p:spPr>
          <a:xfrm>
            <a:off x="6445399" y="6465462"/>
            <a:ext cx="108000" cy="108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6" name="Google Shape;716;p9"/>
          <p:cNvSpPr/>
          <p:nvPr/>
        </p:nvSpPr>
        <p:spPr>
          <a:xfrm>
            <a:off x="7795872" y="4630346"/>
            <a:ext cx="72000" cy="72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7" name="Google Shape;717;p9"/>
          <p:cNvSpPr/>
          <p:nvPr/>
        </p:nvSpPr>
        <p:spPr>
          <a:xfrm>
            <a:off x="7933905" y="4630346"/>
            <a:ext cx="72000" cy="72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8" name="Google Shape;718;p9"/>
          <p:cNvSpPr/>
          <p:nvPr/>
        </p:nvSpPr>
        <p:spPr>
          <a:xfrm>
            <a:off x="8071938" y="4628627"/>
            <a:ext cx="72000" cy="7200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719" name="Google Shape;719;p9"/>
          <p:cNvSpPr txBox="1"/>
          <p:nvPr/>
        </p:nvSpPr>
        <p:spPr>
          <a:xfrm>
            <a:off x="5404177" y="2933307"/>
            <a:ext cx="433003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FF0000"/>
                </a:solidFill>
                <a:latin typeface="Calibri"/>
                <a:ea typeface="Calibri"/>
                <a:cs typeface="Calibri"/>
                <a:sym typeface="Calibri"/>
              </a:rPr>
              <a:t>1	           2	      	                   3	        4</a:t>
            </a:r>
            <a:endParaRPr/>
          </a:p>
        </p:txBody>
      </p:sp>
      <p:pic>
        <p:nvPicPr>
          <p:cNvPr id="720" name="Google Shape;720;p9"/>
          <p:cNvPicPr preferRelativeResize="0"/>
          <p:nvPr/>
        </p:nvPicPr>
        <p:blipFill rotWithShape="1">
          <a:blip r:embed="rId6">
            <a:alphaModFix/>
          </a:blip>
          <a:srcRect/>
          <a:stretch/>
        </p:blipFill>
        <p:spPr>
          <a:xfrm>
            <a:off x="8143938" y="2489079"/>
            <a:ext cx="340770" cy="340770"/>
          </a:xfrm>
          <a:prstGeom prst="rect">
            <a:avLst/>
          </a:prstGeom>
          <a:noFill/>
          <a:ln>
            <a:noFill/>
          </a:ln>
        </p:spPr>
      </p:pic>
      <p:cxnSp>
        <p:nvCxnSpPr>
          <p:cNvPr id="50" name="Google Shape;688;p9">
            <a:extLst>
              <a:ext uri="{FF2B5EF4-FFF2-40B4-BE49-F238E27FC236}">
                <a16:creationId xmlns:a16="http://schemas.microsoft.com/office/drawing/2014/main" id="{54E6A226-3A6D-43E0-80DD-BF2A31D682D8}"/>
              </a:ext>
            </a:extLst>
          </p:cNvPr>
          <p:cNvCxnSpPr>
            <a:cxnSpLocks/>
          </p:cNvCxnSpPr>
          <p:nvPr/>
        </p:nvCxnSpPr>
        <p:spPr>
          <a:xfrm flipV="1">
            <a:off x="6060615" y="3485519"/>
            <a:ext cx="219593" cy="953320"/>
          </a:xfrm>
          <a:prstGeom prst="straightConnector1">
            <a:avLst/>
          </a:prstGeom>
          <a:noFill/>
          <a:ln w="19050" cap="flat" cmpd="sng">
            <a:solidFill>
              <a:schemeClr val="accent2"/>
            </a:solidFill>
            <a:prstDash val="solid"/>
            <a:miter lim="800000"/>
            <a:headEnd type="none" w="sm" len="sm"/>
            <a:tailEnd type="triangle" w="med" len="med"/>
          </a:ln>
        </p:spPr>
      </p:cxnSp>
      <p:sp>
        <p:nvSpPr>
          <p:cNvPr id="52" name="Google Shape;680;p9">
            <a:extLst>
              <a:ext uri="{FF2B5EF4-FFF2-40B4-BE49-F238E27FC236}">
                <a16:creationId xmlns:a16="http://schemas.microsoft.com/office/drawing/2014/main" id="{BA72F556-4457-4689-9127-43A436FC825B}"/>
              </a:ext>
            </a:extLst>
          </p:cNvPr>
          <p:cNvSpPr txBox="1"/>
          <p:nvPr/>
        </p:nvSpPr>
        <p:spPr>
          <a:xfrm>
            <a:off x="6280208" y="3281318"/>
            <a:ext cx="165684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Price (P)</a:t>
            </a:r>
            <a:endParaRPr dirty="0"/>
          </a:p>
        </p:txBody>
      </p:sp>
      <p:cxnSp>
        <p:nvCxnSpPr>
          <p:cNvPr id="53" name="Google Shape;692;p9">
            <a:extLst>
              <a:ext uri="{FF2B5EF4-FFF2-40B4-BE49-F238E27FC236}">
                <a16:creationId xmlns:a16="http://schemas.microsoft.com/office/drawing/2014/main" id="{DA26F7D3-BEB7-4B2A-8DBD-9C54DB4BEF18}"/>
              </a:ext>
            </a:extLst>
          </p:cNvPr>
          <p:cNvCxnSpPr>
            <a:cxnSpLocks/>
          </p:cNvCxnSpPr>
          <p:nvPr/>
        </p:nvCxnSpPr>
        <p:spPr>
          <a:xfrm flipV="1">
            <a:off x="5983369" y="5133844"/>
            <a:ext cx="372553" cy="573195"/>
          </a:xfrm>
          <a:prstGeom prst="straightConnector1">
            <a:avLst/>
          </a:prstGeom>
          <a:noFill/>
          <a:ln w="19050" cap="flat" cmpd="sng">
            <a:solidFill>
              <a:schemeClr val="accent2"/>
            </a:solidFill>
            <a:prstDash val="solid"/>
            <a:miter lim="800000"/>
            <a:headEnd type="none" w="sm" len="sm"/>
            <a:tailEnd type="triangle" w="med" len="med"/>
          </a:ln>
        </p:spPr>
      </p:cxnSp>
      <p:cxnSp>
        <p:nvCxnSpPr>
          <p:cNvPr id="57" name="Google Shape;697;p9">
            <a:extLst>
              <a:ext uri="{FF2B5EF4-FFF2-40B4-BE49-F238E27FC236}">
                <a16:creationId xmlns:a16="http://schemas.microsoft.com/office/drawing/2014/main" id="{3C3BDEDF-373E-45CA-82F0-D4F96EE130FF}"/>
              </a:ext>
            </a:extLst>
          </p:cNvPr>
          <p:cNvCxnSpPr>
            <a:cxnSpLocks/>
            <a:stCxn id="680" idx="3"/>
          </p:cNvCxnSpPr>
          <p:nvPr/>
        </p:nvCxnSpPr>
        <p:spPr>
          <a:xfrm flipV="1">
            <a:off x="8012780" y="3268164"/>
            <a:ext cx="906285" cy="482708"/>
          </a:xfrm>
          <a:prstGeom prst="straightConnector1">
            <a:avLst/>
          </a:prstGeom>
          <a:noFill/>
          <a:ln w="12700" cap="flat" cmpd="sng">
            <a:solidFill>
              <a:schemeClr val="accent2"/>
            </a:solidFill>
            <a:prstDash val="solid"/>
            <a:miter lim="800000"/>
            <a:headEnd type="none" w="sm" len="sm"/>
            <a:tailEnd type="triangle" w="med" len="med"/>
          </a:ln>
        </p:spPr>
      </p:cxnSp>
      <p:cxnSp>
        <p:nvCxnSpPr>
          <p:cNvPr id="59" name="Google Shape;698;p9">
            <a:extLst>
              <a:ext uri="{FF2B5EF4-FFF2-40B4-BE49-F238E27FC236}">
                <a16:creationId xmlns:a16="http://schemas.microsoft.com/office/drawing/2014/main" id="{1D971834-B21A-4BDD-A29D-11681F326B18}"/>
              </a:ext>
            </a:extLst>
          </p:cNvPr>
          <p:cNvCxnSpPr>
            <a:cxnSpLocks/>
          </p:cNvCxnSpPr>
          <p:nvPr/>
        </p:nvCxnSpPr>
        <p:spPr>
          <a:xfrm>
            <a:off x="8657270" y="4100901"/>
            <a:ext cx="364149" cy="461806"/>
          </a:xfrm>
          <a:prstGeom prst="straightConnector1">
            <a:avLst/>
          </a:prstGeom>
          <a:noFill/>
          <a:ln w="12700" cap="flat" cmpd="sng">
            <a:solidFill>
              <a:schemeClr val="accent2"/>
            </a:solidFill>
            <a:prstDash val="solid"/>
            <a:miter lim="800000"/>
            <a:headEnd type="none" w="sm" len="sm"/>
            <a:tailEnd type="triangle" w="med" len="med"/>
          </a:ln>
        </p:spPr>
      </p:cxnSp>
      <p:cxnSp>
        <p:nvCxnSpPr>
          <p:cNvPr id="68" name="Google Shape;699;p9">
            <a:extLst>
              <a:ext uri="{FF2B5EF4-FFF2-40B4-BE49-F238E27FC236}">
                <a16:creationId xmlns:a16="http://schemas.microsoft.com/office/drawing/2014/main" id="{78068DD7-D4A3-40B1-90E2-D698221BA404}"/>
              </a:ext>
            </a:extLst>
          </p:cNvPr>
          <p:cNvCxnSpPr>
            <a:cxnSpLocks/>
          </p:cNvCxnSpPr>
          <p:nvPr/>
        </p:nvCxnSpPr>
        <p:spPr>
          <a:xfrm>
            <a:off x="9173986" y="3420252"/>
            <a:ext cx="249281" cy="161343"/>
          </a:xfrm>
          <a:prstGeom prst="straightConnector1">
            <a:avLst/>
          </a:prstGeom>
          <a:noFill/>
          <a:ln w="9525" cap="flat" cmpd="sng">
            <a:solidFill>
              <a:schemeClr val="accent2"/>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her">
  <a:themeElements>
    <a:clrScheme name="Daher">
      <a:dk1>
        <a:srgbClr val="000D24"/>
      </a:dk1>
      <a:lt1>
        <a:srgbClr val="FFFFFF"/>
      </a:lt1>
      <a:dk2>
        <a:srgbClr val="545454"/>
      </a:dk2>
      <a:lt2>
        <a:srgbClr val="481933"/>
      </a:lt2>
      <a:accent1>
        <a:srgbClr val="005087"/>
      </a:accent1>
      <a:accent2>
        <a:srgbClr val="E60032"/>
      </a:accent2>
      <a:accent3>
        <a:srgbClr val="00325F"/>
      </a:accent3>
      <a:accent4>
        <a:srgbClr val="6EB4CD"/>
      </a:accent4>
      <a:accent5>
        <a:srgbClr val="505F69"/>
      </a:accent5>
      <a:accent6>
        <a:srgbClr val="E1E1D7"/>
      </a:accent6>
      <a:hlink>
        <a:srgbClr val="00325F"/>
      </a:hlink>
      <a:folHlink>
        <a:srgbClr val="0032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aher">
  <a:themeElements>
    <a:clrScheme name="Daher">
      <a:dk1>
        <a:srgbClr val="000D24"/>
      </a:dk1>
      <a:lt1>
        <a:srgbClr val="FFFFFF"/>
      </a:lt1>
      <a:dk2>
        <a:srgbClr val="545454"/>
      </a:dk2>
      <a:lt2>
        <a:srgbClr val="481933"/>
      </a:lt2>
      <a:accent1>
        <a:srgbClr val="005087"/>
      </a:accent1>
      <a:accent2>
        <a:srgbClr val="E60032"/>
      </a:accent2>
      <a:accent3>
        <a:srgbClr val="00325F"/>
      </a:accent3>
      <a:accent4>
        <a:srgbClr val="6EB4CD"/>
      </a:accent4>
      <a:accent5>
        <a:srgbClr val="505F69"/>
      </a:accent5>
      <a:accent6>
        <a:srgbClr val="E1E1D7"/>
      </a:accent6>
      <a:hlink>
        <a:srgbClr val="00325F"/>
      </a:hlink>
      <a:folHlink>
        <a:srgbClr val="0032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689</Words>
  <Application>Microsoft Office PowerPoint</Application>
  <PresentationFormat>Grand écran</PresentationFormat>
  <Paragraphs>127</Paragraphs>
  <Slides>16</Slides>
  <Notes>16</Notes>
  <HiddenSlides>0</HiddenSlides>
  <MMClips>0</MMClips>
  <ScaleCrop>false</ScaleCrop>
  <HeadingPairs>
    <vt:vector size="6" baseType="variant">
      <vt:variant>
        <vt:lpstr>Polices utilisées</vt:lpstr>
      </vt:variant>
      <vt:variant>
        <vt:i4>3</vt:i4>
      </vt:variant>
      <vt:variant>
        <vt:lpstr>Thème</vt:lpstr>
      </vt:variant>
      <vt:variant>
        <vt:i4>3</vt:i4>
      </vt:variant>
      <vt:variant>
        <vt:lpstr>Titres des diapositives</vt:lpstr>
      </vt:variant>
      <vt:variant>
        <vt:i4>16</vt:i4>
      </vt:variant>
    </vt:vector>
  </HeadingPairs>
  <TitlesOfParts>
    <vt:vector size="22" baseType="lpstr">
      <vt:lpstr>Arial</vt:lpstr>
      <vt:lpstr>Calibri</vt:lpstr>
      <vt:lpstr>Noto Sans Symbols</vt:lpstr>
      <vt:lpstr>Thème Office</vt:lpstr>
      <vt:lpstr>Daher</vt:lpstr>
      <vt:lpstr>1_Daher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Novaty Agency</dc:creator>
  <cp:lastModifiedBy>nicolas solaz</cp:lastModifiedBy>
  <cp:revision>11</cp:revision>
  <dcterms:created xsi:type="dcterms:W3CDTF">2016-09-20T11:36:32Z</dcterms:created>
  <dcterms:modified xsi:type="dcterms:W3CDTF">2021-11-09T15:24:15Z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0x010100ADA15A18CD8377408790B52D60A4780E</vt:lpwstr>
  </property>
  <property fmtid="{D5CDD505-2E9C-101B-9397-08002B2CF9AE}" pid="3" name="Order">
    <vt:r8>6200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ies>
</file>