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5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6" r:id="rId7"/>
    <p:sldId id="269" r:id="rId8"/>
    <p:sldId id="267" r:id="rId9"/>
    <p:sldId id="268" r:id="rId10"/>
    <p:sldId id="270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53704-C50C-4FF9-A44A-62DB6C822E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555140-0B38-4DF0-855D-0C2F00D69AEA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D25FEB0D-5EDD-4C1C-862B-D28E0A6A3AEE}" type="parTrans" cxnId="{79AB0FAD-38EF-47D6-B726-565E3D2B5863}">
      <dgm:prSet/>
      <dgm:spPr/>
      <dgm:t>
        <a:bodyPr/>
        <a:lstStyle/>
        <a:p>
          <a:endParaRPr lang="en-US"/>
        </a:p>
      </dgm:t>
    </dgm:pt>
    <dgm:pt modelId="{90AA42AE-F538-4D14-94B5-32724BF52602}" type="sibTrans" cxnId="{79AB0FAD-38EF-47D6-B726-565E3D2B5863}">
      <dgm:prSet/>
      <dgm:spPr/>
      <dgm:t>
        <a:bodyPr/>
        <a:lstStyle/>
        <a:p>
          <a:endParaRPr lang="en-US"/>
        </a:p>
      </dgm:t>
    </dgm:pt>
    <dgm:pt modelId="{697A43B8-724A-4828-A7A1-89B2098A0C99}">
      <dgm:prSet/>
      <dgm:spPr/>
      <dgm:t>
        <a:bodyPr/>
        <a:lstStyle/>
        <a:p>
          <a:pPr>
            <a:defRPr cap="all"/>
          </a:pPr>
          <a:r>
            <a:rPr lang="en-US"/>
            <a:t>Problem</a:t>
          </a:r>
        </a:p>
      </dgm:t>
    </dgm:pt>
    <dgm:pt modelId="{7FA55E04-1467-49A5-B584-D323E74F31EF}" type="parTrans" cxnId="{8BEEA033-CF50-49CB-BE97-8E573474947B}">
      <dgm:prSet/>
      <dgm:spPr/>
      <dgm:t>
        <a:bodyPr/>
        <a:lstStyle/>
        <a:p>
          <a:endParaRPr lang="en-US"/>
        </a:p>
      </dgm:t>
    </dgm:pt>
    <dgm:pt modelId="{E2CF23E9-B663-4C3B-82B3-3E679C618110}" type="sibTrans" cxnId="{8BEEA033-CF50-49CB-BE97-8E573474947B}">
      <dgm:prSet/>
      <dgm:spPr/>
      <dgm:t>
        <a:bodyPr/>
        <a:lstStyle/>
        <a:p>
          <a:endParaRPr lang="en-US"/>
        </a:p>
      </dgm:t>
    </dgm:pt>
    <dgm:pt modelId="{FEE67FCF-84E6-48CF-A129-4EE02257D5F5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8E3BBDD3-2FC6-4DC7-9340-34C59A34A02E}" type="parTrans" cxnId="{C67CF0D0-25D5-4443-B1BF-180DC4022ECD}">
      <dgm:prSet/>
      <dgm:spPr/>
      <dgm:t>
        <a:bodyPr/>
        <a:lstStyle/>
        <a:p>
          <a:endParaRPr lang="en-US"/>
        </a:p>
      </dgm:t>
    </dgm:pt>
    <dgm:pt modelId="{86ED86FC-AEAC-4C1B-AF5A-C4B0FA49CFF1}" type="sibTrans" cxnId="{C67CF0D0-25D5-4443-B1BF-180DC4022ECD}">
      <dgm:prSet/>
      <dgm:spPr/>
      <dgm:t>
        <a:bodyPr/>
        <a:lstStyle/>
        <a:p>
          <a:endParaRPr lang="en-US"/>
        </a:p>
      </dgm:t>
    </dgm:pt>
    <dgm:pt modelId="{2E592E59-1C24-45D1-84F5-535002B887A2}">
      <dgm:prSet/>
      <dgm:spPr/>
      <dgm:t>
        <a:bodyPr/>
        <a:lstStyle/>
        <a:p>
          <a:pPr>
            <a:defRPr cap="all"/>
          </a:pPr>
          <a:r>
            <a:rPr lang="en-US"/>
            <a:t>Solutions</a:t>
          </a:r>
        </a:p>
      </dgm:t>
    </dgm:pt>
    <dgm:pt modelId="{23DAFA96-0F3B-48CA-B69C-3200E73A9461}" type="parTrans" cxnId="{C0F587EA-664D-44EB-973D-E3AE4C092B80}">
      <dgm:prSet/>
      <dgm:spPr/>
      <dgm:t>
        <a:bodyPr/>
        <a:lstStyle/>
        <a:p>
          <a:endParaRPr lang="en-US"/>
        </a:p>
      </dgm:t>
    </dgm:pt>
    <dgm:pt modelId="{B5E04A74-E0CC-44A7-AC44-F59344E670AC}" type="sibTrans" cxnId="{C0F587EA-664D-44EB-973D-E3AE4C092B80}">
      <dgm:prSet/>
      <dgm:spPr/>
      <dgm:t>
        <a:bodyPr/>
        <a:lstStyle/>
        <a:p>
          <a:endParaRPr lang="en-US"/>
        </a:p>
      </dgm:t>
    </dgm:pt>
    <dgm:pt modelId="{DF40A776-0A51-453B-B951-85EDD3DE0E4C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31326164-D803-4FEE-9F91-0F17994C3429}" type="parTrans" cxnId="{E79D252D-3683-4D69-B3BA-5A898E43D18F}">
      <dgm:prSet/>
      <dgm:spPr/>
      <dgm:t>
        <a:bodyPr/>
        <a:lstStyle/>
        <a:p>
          <a:endParaRPr lang="en-US"/>
        </a:p>
      </dgm:t>
    </dgm:pt>
    <dgm:pt modelId="{03BD8894-104F-4129-850A-8C41424A95B4}" type="sibTrans" cxnId="{E79D252D-3683-4D69-B3BA-5A898E43D18F}">
      <dgm:prSet/>
      <dgm:spPr/>
      <dgm:t>
        <a:bodyPr/>
        <a:lstStyle/>
        <a:p>
          <a:endParaRPr lang="en-US"/>
        </a:p>
      </dgm:t>
    </dgm:pt>
    <dgm:pt modelId="{600DBDC1-7FD0-4C13-912E-C1950C30BACA}" type="pres">
      <dgm:prSet presAssocID="{A3853704-C50C-4FF9-A44A-62DB6C822EB4}" presName="root" presStyleCnt="0">
        <dgm:presLayoutVars>
          <dgm:dir/>
          <dgm:resizeHandles val="exact"/>
        </dgm:presLayoutVars>
      </dgm:prSet>
      <dgm:spPr/>
    </dgm:pt>
    <dgm:pt modelId="{5232528C-410B-4AE8-9722-D69BBBC46191}" type="pres">
      <dgm:prSet presAssocID="{65555140-0B38-4DF0-855D-0C2F00D69AEA}" presName="compNode" presStyleCnt="0"/>
      <dgm:spPr/>
    </dgm:pt>
    <dgm:pt modelId="{7A880E47-78E6-42FF-8438-7D308ADC2B3A}" type="pres">
      <dgm:prSet presAssocID="{65555140-0B38-4DF0-855D-0C2F00D69AEA}" presName="iconBgRect" presStyleLbl="bgShp" presStyleIdx="0" presStyleCnt="5"/>
      <dgm:spPr/>
    </dgm:pt>
    <dgm:pt modelId="{AC495445-E22A-466A-9D95-343683EDE096}" type="pres">
      <dgm:prSet presAssocID="{65555140-0B38-4DF0-855D-0C2F00D69A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FC59867-8036-4732-B565-4F3C6CA9057A}" type="pres">
      <dgm:prSet presAssocID="{65555140-0B38-4DF0-855D-0C2F00D69AEA}" presName="spaceRect" presStyleCnt="0"/>
      <dgm:spPr/>
    </dgm:pt>
    <dgm:pt modelId="{A4A8379A-183D-4701-A6F3-F34BEEBCDB68}" type="pres">
      <dgm:prSet presAssocID="{65555140-0B38-4DF0-855D-0C2F00D69AEA}" presName="textRect" presStyleLbl="revTx" presStyleIdx="0" presStyleCnt="5">
        <dgm:presLayoutVars>
          <dgm:chMax val="1"/>
          <dgm:chPref val="1"/>
        </dgm:presLayoutVars>
      </dgm:prSet>
      <dgm:spPr/>
    </dgm:pt>
    <dgm:pt modelId="{E6CB3452-0886-4C85-BBD0-E647CBB6A14D}" type="pres">
      <dgm:prSet presAssocID="{90AA42AE-F538-4D14-94B5-32724BF52602}" presName="sibTrans" presStyleCnt="0"/>
      <dgm:spPr/>
    </dgm:pt>
    <dgm:pt modelId="{CA611D71-1F4D-454E-9294-928F0626AD6F}" type="pres">
      <dgm:prSet presAssocID="{697A43B8-724A-4828-A7A1-89B2098A0C99}" presName="compNode" presStyleCnt="0"/>
      <dgm:spPr/>
    </dgm:pt>
    <dgm:pt modelId="{E2CB1314-D166-4D3A-B81B-3EAF39483321}" type="pres">
      <dgm:prSet presAssocID="{697A43B8-724A-4828-A7A1-89B2098A0C99}" presName="iconBgRect" presStyleLbl="bgShp" presStyleIdx="1" presStyleCnt="5"/>
      <dgm:spPr/>
    </dgm:pt>
    <dgm:pt modelId="{AEE7E4E1-FE7A-42FE-B8D3-AB16A47CC774}" type="pres">
      <dgm:prSet presAssocID="{697A43B8-724A-4828-A7A1-89B2098A0C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46DE3F64-1D0E-468F-8E64-C5DC8074D1CE}" type="pres">
      <dgm:prSet presAssocID="{697A43B8-724A-4828-A7A1-89B2098A0C99}" presName="spaceRect" presStyleCnt="0"/>
      <dgm:spPr/>
    </dgm:pt>
    <dgm:pt modelId="{A39F8C60-FE2A-47A4-B6AF-DC51394EA90D}" type="pres">
      <dgm:prSet presAssocID="{697A43B8-724A-4828-A7A1-89B2098A0C99}" presName="textRect" presStyleLbl="revTx" presStyleIdx="1" presStyleCnt="5">
        <dgm:presLayoutVars>
          <dgm:chMax val="1"/>
          <dgm:chPref val="1"/>
        </dgm:presLayoutVars>
      </dgm:prSet>
      <dgm:spPr/>
    </dgm:pt>
    <dgm:pt modelId="{7B79F970-D1E9-4DB8-981F-0EDE7AE18EDE}" type="pres">
      <dgm:prSet presAssocID="{E2CF23E9-B663-4C3B-82B3-3E679C618110}" presName="sibTrans" presStyleCnt="0"/>
      <dgm:spPr/>
    </dgm:pt>
    <dgm:pt modelId="{E195A6BD-C8DA-45F8-9395-1518B057B0A8}" type="pres">
      <dgm:prSet presAssocID="{FEE67FCF-84E6-48CF-A129-4EE02257D5F5}" presName="compNode" presStyleCnt="0"/>
      <dgm:spPr/>
    </dgm:pt>
    <dgm:pt modelId="{AE018228-18E6-45FF-B1EA-A84892C2B01E}" type="pres">
      <dgm:prSet presAssocID="{FEE67FCF-84E6-48CF-A129-4EE02257D5F5}" presName="iconBgRect" presStyleLbl="bgShp" presStyleIdx="2" presStyleCnt="5"/>
      <dgm:spPr/>
    </dgm:pt>
    <dgm:pt modelId="{B9C635D5-1302-4A49-A028-E822D8EFE6B7}" type="pres">
      <dgm:prSet presAssocID="{FEE67FCF-84E6-48CF-A129-4EE02257D5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FC6243CD-D399-4CE2-81B9-0D0E239AA92E}" type="pres">
      <dgm:prSet presAssocID="{FEE67FCF-84E6-48CF-A129-4EE02257D5F5}" presName="spaceRect" presStyleCnt="0"/>
      <dgm:spPr/>
    </dgm:pt>
    <dgm:pt modelId="{68740829-7F16-4160-BC72-9A1D66ACAD9C}" type="pres">
      <dgm:prSet presAssocID="{FEE67FCF-84E6-48CF-A129-4EE02257D5F5}" presName="textRect" presStyleLbl="revTx" presStyleIdx="2" presStyleCnt="5">
        <dgm:presLayoutVars>
          <dgm:chMax val="1"/>
          <dgm:chPref val="1"/>
        </dgm:presLayoutVars>
      </dgm:prSet>
      <dgm:spPr/>
    </dgm:pt>
    <dgm:pt modelId="{3E4EA665-073E-4B00-A068-ECA4A3A06788}" type="pres">
      <dgm:prSet presAssocID="{86ED86FC-AEAC-4C1B-AF5A-C4B0FA49CFF1}" presName="sibTrans" presStyleCnt="0"/>
      <dgm:spPr/>
    </dgm:pt>
    <dgm:pt modelId="{82A103C5-4C7E-4FA5-A532-EAF6134C1815}" type="pres">
      <dgm:prSet presAssocID="{2E592E59-1C24-45D1-84F5-535002B887A2}" presName="compNode" presStyleCnt="0"/>
      <dgm:spPr/>
    </dgm:pt>
    <dgm:pt modelId="{9DED814B-12F7-441B-B72C-08594F0F922A}" type="pres">
      <dgm:prSet presAssocID="{2E592E59-1C24-45D1-84F5-535002B887A2}" presName="iconBgRect" presStyleLbl="bgShp" presStyleIdx="3" presStyleCnt="5"/>
      <dgm:spPr/>
    </dgm:pt>
    <dgm:pt modelId="{7B45AB25-2EDC-408D-9A7C-22312BDCDF6D}" type="pres">
      <dgm:prSet presAssocID="{2E592E59-1C24-45D1-84F5-535002B887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"/>
        </a:ext>
      </dgm:extLst>
    </dgm:pt>
    <dgm:pt modelId="{28A903F6-B61C-4EAC-A5BC-9CBED00275C7}" type="pres">
      <dgm:prSet presAssocID="{2E592E59-1C24-45D1-84F5-535002B887A2}" presName="spaceRect" presStyleCnt="0"/>
      <dgm:spPr/>
    </dgm:pt>
    <dgm:pt modelId="{DD924903-46D6-4EEE-8AD1-DB780F375525}" type="pres">
      <dgm:prSet presAssocID="{2E592E59-1C24-45D1-84F5-535002B887A2}" presName="textRect" presStyleLbl="revTx" presStyleIdx="3" presStyleCnt="5">
        <dgm:presLayoutVars>
          <dgm:chMax val="1"/>
          <dgm:chPref val="1"/>
        </dgm:presLayoutVars>
      </dgm:prSet>
      <dgm:spPr/>
    </dgm:pt>
    <dgm:pt modelId="{14500E0A-C835-4DFD-8371-2D53DA34B1C6}" type="pres">
      <dgm:prSet presAssocID="{B5E04A74-E0CC-44A7-AC44-F59344E670AC}" presName="sibTrans" presStyleCnt="0"/>
      <dgm:spPr/>
    </dgm:pt>
    <dgm:pt modelId="{97AA6B1D-B3CC-44F3-9866-672BDB4B8B1C}" type="pres">
      <dgm:prSet presAssocID="{DF40A776-0A51-453B-B951-85EDD3DE0E4C}" presName="compNode" presStyleCnt="0"/>
      <dgm:spPr/>
    </dgm:pt>
    <dgm:pt modelId="{08198B3B-064B-445A-BEA6-B43BF60A5418}" type="pres">
      <dgm:prSet presAssocID="{DF40A776-0A51-453B-B951-85EDD3DE0E4C}" presName="iconBgRect" presStyleLbl="bgShp" presStyleIdx="4" presStyleCnt="5"/>
      <dgm:spPr/>
    </dgm:pt>
    <dgm:pt modelId="{2DC00C2D-518C-4DA3-A178-E7F0E02FB30D}" type="pres">
      <dgm:prSet presAssocID="{DF40A776-0A51-453B-B951-85EDD3DE0E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5AFEBC2-4F1D-4E48-93EA-AA5DB2726550}" type="pres">
      <dgm:prSet presAssocID="{DF40A776-0A51-453B-B951-85EDD3DE0E4C}" presName="spaceRect" presStyleCnt="0"/>
      <dgm:spPr/>
    </dgm:pt>
    <dgm:pt modelId="{AE60167B-FF28-408C-B563-03982C274324}" type="pres">
      <dgm:prSet presAssocID="{DF40A776-0A51-453B-B951-85EDD3DE0E4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DF1614-C0D1-4070-BCF8-35398B38AB0C}" type="presOf" srcId="{DF40A776-0A51-453B-B951-85EDD3DE0E4C}" destId="{AE60167B-FF28-408C-B563-03982C274324}" srcOrd="0" destOrd="0" presId="urn:microsoft.com/office/officeart/2018/5/layout/IconCircleLabelList"/>
    <dgm:cxn modelId="{E79D252D-3683-4D69-B3BA-5A898E43D18F}" srcId="{A3853704-C50C-4FF9-A44A-62DB6C822EB4}" destId="{DF40A776-0A51-453B-B951-85EDD3DE0E4C}" srcOrd="4" destOrd="0" parTransId="{31326164-D803-4FEE-9F91-0F17994C3429}" sibTransId="{03BD8894-104F-4129-850A-8C41424A95B4}"/>
    <dgm:cxn modelId="{8BEEA033-CF50-49CB-BE97-8E573474947B}" srcId="{A3853704-C50C-4FF9-A44A-62DB6C822EB4}" destId="{697A43B8-724A-4828-A7A1-89B2098A0C99}" srcOrd="1" destOrd="0" parTransId="{7FA55E04-1467-49A5-B584-D323E74F31EF}" sibTransId="{E2CF23E9-B663-4C3B-82B3-3E679C618110}"/>
    <dgm:cxn modelId="{6BE69838-B531-4B5A-B408-DB330C1108A7}" type="presOf" srcId="{2E592E59-1C24-45D1-84F5-535002B887A2}" destId="{DD924903-46D6-4EEE-8AD1-DB780F375525}" srcOrd="0" destOrd="0" presId="urn:microsoft.com/office/officeart/2018/5/layout/IconCircleLabelList"/>
    <dgm:cxn modelId="{D775D04F-E574-498A-BF6B-90992923B315}" type="presOf" srcId="{FEE67FCF-84E6-48CF-A129-4EE02257D5F5}" destId="{68740829-7F16-4160-BC72-9A1D66ACAD9C}" srcOrd="0" destOrd="0" presId="urn:microsoft.com/office/officeart/2018/5/layout/IconCircleLabelList"/>
    <dgm:cxn modelId="{79AB0FAD-38EF-47D6-B726-565E3D2B5863}" srcId="{A3853704-C50C-4FF9-A44A-62DB6C822EB4}" destId="{65555140-0B38-4DF0-855D-0C2F00D69AEA}" srcOrd="0" destOrd="0" parTransId="{D25FEB0D-5EDD-4C1C-862B-D28E0A6A3AEE}" sibTransId="{90AA42AE-F538-4D14-94B5-32724BF52602}"/>
    <dgm:cxn modelId="{ADB449CB-AE4B-4B7F-B0BD-F3B115069D35}" type="presOf" srcId="{65555140-0B38-4DF0-855D-0C2F00D69AEA}" destId="{A4A8379A-183D-4701-A6F3-F34BEEBCDB68}" srcOrd="0" destOrd="0" presId="urn:microsoft.com/office/officeart/2018/5/layout/IconCircleLabelList"/>
    <dgm:cxn modelId="{9AA078CF-8D20-403D-A848-2F87FA36D72E}" type="presOf" srcId="{697A43B8-724A-4828-A7A1-89B2098A0C99}" destId="{A39F8C60-FE2A-47A4-B6AF-DC51394EA90D}" srcOrd="0" destOrd="0" presId="urn:microsoft.com/office/officeart/2018/5/layout/IconCircleLabelList"/>
    <dgm:cxn modelId="{C67CF0D0-25D5-4443-B1BF-180DC4022ECD}" srcId="{A3853704-C50C-4FF9-A44A-62DB6C822EB4}" destId="{FEE67FCF-84E6-48CF-A129-4EE02257D5F5}" srcOrd="2" destOrd="0" parTransId="{8E3BBDD3-2FC6-4DC7-9340-34C59A34A02E}" sibTransId="{86ED86FC-AEAC-4C1B-AF5A-C4B0FA49CFF1}"/>
    <dgm:cxn modelId="{02A63ED6-9649-4AB4-8A7F-BCC4CBA083F9}" type="presOf" srcId="{A3853704-C50C-4FF9-A44A-62DB6C822EB4}" destId="{600DBDC1-7FD0-4C13-912E-C1950C30BACA}" srcOrd="0" destOrd="0" presId="urn:microsoft.com/office/officeart/2018/5/layout/IconCircleLabelList"/>
    <dgm:cxn modelId="{C0F587EA-664D-44EB-973D-E3AE4C092B80}" srcId="{A3853704-C50C-4FF9-A44A-62DB6C822EB4}" destId="{2E592E59-1C24-45D1-84F5-535002B887A2}" srcOrd="3" destOrd="0" parTransId="{23DAFA96-0F3B-48CA-B69C-3200E73A9461}" sibTransId="{B5E04A74-E0CC-44A7-AC44-F59344E670AC}"/>
    <dgm:cxn modelId="{2494A0B9-250C-478A-B43C-125C3E95F029}" type="presParOf" srcId="{600DBDC1-7FD0-4C13-912E-C1950C30BACA}" destId="{5232528C-410B-4AE8-9722-D69BBBC46191}" srcOrd="0" destOrd="0" presId="urn:microsoft.com/office/officeart/2018/5/layout/IconCircleLabelList"/>
    <dgm:cxn modelId="{5332D02F-2266-49AA-95E3-AD7271022339}" type="presParOf" srcId="{5232528C-410B-4AE8-9722-D69BBBC46191}" destId="{7A880E47-78E6-42FF-8438-7D308ADC2B3A}" srcOrd="0" destOrd="0" presId="urn:microsoft.com/office/officeart/2018/5/layout/IconCircleLabelList"/>
    <dgm:cxn modelId="{12AB56CF-CEAD-457A-880B-AE7C27020666}" type="presParOf" srcId="{5232528C-410B-4AE8-9722-D69BBBC46191}" destId="{AC495445-E22A-466A-9D95-343683EDE096}" srcOrd="1" destOrd="0" presId="urn:microsoft.com/office/officeart/2018/5/layout/IconCircleLabelList"/>
    <dgm:cxn modelId="{C7C3737F-58CF-4F10-91A7-1075CAD52BDE}" type="presParOf" srcId="{5232528C-410B-4AE8-9722-D69BBBC46191}" destId="{AFC59867-8036-4732-B565-4F3C6CA9057A}" srcOrd="2" destOrd="0" presId="urn:microsoft.com/office/officeart/2018/5/layout/IconCircleLabelList"/>
    <dgm:cxn modelId="{B3CA914D-EE59-44B6-A9DC-F12FF8439015}" type="presParOf" srcId="{5232528C-410B-4AE8-9722-D69BBBC46191}" destId="{A4A8379A-183D-4701-A6F3-F34BEEBCDB68}" srcOrd="3" destOrd="0" presId="urn:microsoft.com/office/officeart/2018/5/layout/IconCircleLabelList"/>
    <dgm:cxn modelId="{292C78E1-2589-49D1-9436-D7E594849A32}" type="presParOf" srcId="{600DBDC1-7FD0-4C13-912E-C1950C30BACA}" destId="{E6CB3452-0886-4C85-BBD0-E647CBB6A14D}" srcOrd="1" destOrd="0" presId="urn:microsoft.com/office/officeart/2018/5/layout/IconCircleLabelList"/>
    <dgm:cxn modelId="{A3A93BD8-6A17-4A30-A315-AFE0CE66E4AD}" type="presParOf" srcId="{600DBDC1-7FD0-4C13-912E-C1950C30BACA}" destId="{CA611D71-1F4D-454E-9294-928F0626AD6F}" srcOrd="2" destOrd="0" presId="urn:microsoft.com/office/officeart/2018/5/layout/IconCircleLabelList"/>
    <dgm:cxn modelId="{20EF4D99-E970-4AEF-830E-843DA57362C0}" type="presParOf" srcId="{CA611D71-1F4D-454E-9294-928F0626AD6F}" destId="{E2CB1314-D166-4D3A-B81B-3EAF39483321}" srcOrd="0" destOrd="0" presId="urn:microsoft.com/office/officeart/2018/5/layout/IconCircleLabelList"/>
    <dgm:cxn modelId="{359601EC-ACC0-42E7-A3F5-58464F792D5C}" type="presParOf" srcId="{CA611D71-1F4D-454E-9294-928F0626AD6F}" destId="{AEE7E4E1-FE7A-42FE-B8D3-AB16A47CC774}" srcOrd="1" destOrd="0" presId="urn:microsoft.com/office/officeart/2018/5/layout/IconCircleLabelList"/>
    <dgm:cxn modelId="{726ABBBA-48BA-4A1E-AD06-B7E5D471FB4F}" type="presParOf" srcId="{CA611D71-1F4D-454E-9294-928F0626AD6F}" destId="{46DE3F64-1D0E-468F-8E64-C5DC8074D1CE}" srcOrd="2" destOrd="0" presId="urn:microsoft.com/office/officeart/2018/5/layout/IconCircleLabelList"/>
    <dgm:cxn modelId="{05393E1E-E2BA-4601-8E3B-E3F1D873F598}" type="presParOf" srcId="{CA611D71-1F4D-454E-9294-928F0626AD6F}" destId="{A39F8C60-FE2A-47A4-B6AF-DC51394EA90D}" srcOrd="3" destOrd="0" presId="urn:microsoft.com/office/officeart/2018/5/layout/IconCircleLabelList"/>
    <dgm:cxn modelId="{71CB1226-517F-4DA8-986D-D4606BA65819}" type="presParOf" srcId="{600DBDC1-7FD0-4C13-912E-C1950C30BACA}" destId="{7B79F970-D1E9-4DB8-981F-0EDE7AE18EDE}" srcOrd="3" destOrd="0" presId="urn:microsoft.com/office/officeart/2018/5/layout/IconCircleLabelList"/>
    <dgm:cxn modelId="{3DFF6F6D-6CFA-4AC5-91E7-DF24F5164FA9}" type="presParOf" srcId="{600DBDC1-7FD0-4C13-912E-C1950C30BACA}" destId="{E195A6BD-C8DA-45F8-9395-1518B057B0A8}" srcOrd="4" destOrd="0" presId="urn:microsoft.com/office/officeart/2018/5/layout/IconCircleLabelList"/>
    <dgm:cxn modelId="{75AF8768-E2D5-4BDA-9DA9-B862235D22A4}" type="presParOf" srcId="{E195A6BD-C8DA-45F8-9395-1518B057B0A8}" destId="{AE018228-18E6-45FF-B1EA-A84892C2B01E}" srcOrd="0" destOrd="0" presId="urn:microsoft.com/office/officeart/2018/5/layout/IconCircleLabelList"/>
    <dgm:cxn modelId="{0434959E-642B-4C67-9BCE-7EA0BC0C3E78}" type="presParOf" srcId="{E195A6BD-C8DA-45F8-9395-1518B057B0A8}" destId="{B9C635D5-1302-4A49-A028-E822D8EFE6B7}" srcOrd="1" destOrd="0" presId="urn:microsoft.com/office/officeart/2018/5/layout/IconCircleLabelList"/>
    <dgm:cxn modelId="{8E87F2A4-C4D2-4056-AC3F-7E54EBB89F8F}" type="presParOf" srcId="{E195A6BD-C8DA-45F8-9395-1518B057B0A8}" destId="{FC6243CD-D399-4CE2-81B9-0D0E239AA92E}" srcOrd="2" destOrd="0" presId="urn:microsoft.com/office/officeart/2018/5/layout/IconCircleLabelList"/>
    <dgm:cxn modelId="{A21CE273-94A9-4D57-B232-1E30ACC2147B}" type="presParOf" srcId="{E195A6BD-C8DA-45F8-9395-1518B057B0A8}" destId="{68740829-7F16-4160-BC72-9A1D66ACAD9C}" srcOrd="3" destOrd="0" presId="urn:microsoft.com/office/officeart/2018/5/layout/IconCircleLabelList"/>
    <dgm:cxn modelId="{48D652CA-BD29-4312-AB23-C25126917814}" type="presParOf" srcId="{600DBDC1-7FD0-4C13-912E-C1950C30BACA}" destId="{3E4EA665-073E-4B00-A068-ECA4A3A06788}" srcOrd="5" destOrd="0" presId="urn:microsoft.com/office/officeart/2018/5/layout/IconCircleLabelList"/>
    <dgm:cxn modelId="{0B3C81EC-ED22-4287-9F52-162CCBBF2C92}" type="presParOf" srcId="{600DBDC1-7FD0-4C13-912E-C1950C30BACA}" destId="{82A103C5-4C7E-4FA5-A532-EAF6134C1815}" srcOrd="6" destOrd="0" presId="urn:microsoft.com/office/officeart/2018/5/layout/IconCircleLabelList"/>
    <dgm:cxn modelId="{BA2BB9BD-9629-4305-AA49-E2E01AA7B9DD}" type="presParOf" srcId="{82A103C5-4C7E-4FA5-A532-EAF6134C1815}" destId="{9DED814B-12F7-441B-B72C-08594F0F922A}" srcOrd="0" destOrd="0" presId="urn:microsoft.com/office/officeart/2018/5/layout/IconCircleLabelList"/>
    <dgm:cxn modelId="{275DEFB5-31BE-4E8B-A68C-96BFA61C2FF3}" type="presParOf" srcId="{82A103C5-4C7E-4FA5-A532-EAF6134C1815}" destId="{7B45AB25-2EDC-408D-9A7C-22312BDCDF6D}" srcOrd="1" destOrd="0" presId="urn:microsoft.com/office/officeart/2018/5/layout/IconCircleLabelList"/>
    <dgm:cxn modelId="{BB9EC574-4F70-4F35-8712-8CEB5A70F0F4}" type="presParOf" srcId="{82A103C5-4C7E-4FA5-A532-EAF6134C1815}" destId="{28A903F6-B61C-4EAC-A5BC-9CBED00275C7}" srcOrd="2" destOrd="0" presId="urn:microsoft.com/office/officeart/2018/5/layout/IconCircleLabelList"/>
    <dgm:cxn modelId="{966D2DDA-3706-4C62-B3F8-B54CEA892118}" type="presParOf" srcId="{82A103C5-4C7E-4FA5-A532-EAF6134C1815}" destId="{DD924903-46D6-4EEE-8AD1-DB780F375525}" srcOrd="3" destOrd="0" presId="urn:microsoft.com/office/officeart/2018/5/layout/IconCircleLabelList"/>
    <dgm:cxn modelId="{E752BBD0-7E3D-41D5-AB7D-7088E44C70E6}" type="presParOf" srcId="{600DBDC1-7FD0-4C13-912E-C1950C30BACA}" destId="{14500E0A-C835-4DFD-8371-2D53DA34B1C6}" srcOrd="7" destOrd="0" presId="urn:microsoft.com/office/officeart/2018/5/layout/IconCircleLabelList"/>
    <dgm:cxn modelId="{378BA4BE-5599-437C-9256-C8EF64D8EFDB}" type="presParOf" srcId="{600DBDC1-7FD0-4C13-912E-C1950C30BACA}" destId="{97AA6B1D-B3CC-44F3-9866-672BDB4B8B1C}" srcOrd="8" destOrd="0" presId="urn:microsoft.com/office/officeart/2018/5/layout/IconCircleLabelList"/>
    <dgm:cxn modelId="{52C39DEA-BC15-412C-9E01-8A8439FC14A5}" type="presParOf" srcId="{97AA6B1D-B3CC-44F3-9866-672BDB4B8B1C}" destId="{08198B3B-064B-445A-BEA6-B43BF60A5418}" srcOrd="0" destOrd="0" presId="urn:microsoft.com/office/officeart/2018/5/layout/IconCircleLabelList"/>
    <dgm:cxn modelId="{A71C0502-06FC-4789-AD86-B6EEBE3C24A6}" type="presParOf" srcId="{97AA6B1D-B3CC-44F3-9866-672BDB4B8B1C}" destId="{2DC00C2D-518C-4DA3-A178-E7F0E02FB30D}" srcOrd="1" destOrd="0" presId="urn:microsoft.com/office/officeart/2018/5/layout/IconCircleLabelList"/>
    <dgm:cxn modelId="{FD2416D8-9E2B-4D92-A521-C13F826FCCDC}" type="presParOf" srcId="{97AA6B1D-B3CC-44F3-9866-672BDB4B8B1C}" destId="{45AFEBC2-4F1D-4E48-93EA-AA5DB2726550}" srcOrd="2" destOrd="0" presId="urn:microsoft.com/office/officeart/2018/5/layout/IconCircleLabelList"/>
    <dgm:cxn modelId="{ABE30764-6AB1-4AC3-A0B2-9EDF346998DB}" type="presParOf" srcId="{97AA6B1D-B3CC-44F3-9866-672BDB4B8B1C}" destId="{AE60167B-FF28-408C-B563-03982C2743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93E64-CEF6-4AD5-AC21-2FD8CAE5CD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00EAAB-052B-41B1-AE4E-4E9A24EE0123}">
      <dgm:prSet/>
      <dgm:spPr/>
      <dgm:t>
        <a:bodyPr/>
        <a:lstStyle/>
        <a:p>
          <a:r>
            <a:rPr lang="en-US"/>
            <a:t>How do annual members and casual riders use Cyclistic bikes differently?</a:t>
          </a:r>
        </a:p>
      </dgm:t>
    </dgm:pt>
    <dgm:pt modelId="{F7513516-F9BF-4753-895B-E51506627737}" type="parTrans" cxnId="{552BE326-4B3C-470B-A67F-B30508FD4137}">
      <dgm:prSet/>
      <dgm:spPr/>
      <dgm:t>
        <a:bodyPr/>
        <a:lstStyle/>
        <a:p>
          <a:endParaRPr lang="en-US"/>
        </a:p>
      </dgm:t>
    </dgm:pt>
    <dgm:pt modelId="{DDA4C3F4-02BE-4E0A-AEDA-712907879741}" type="sibTrans" cxnId="{552BE326-4B3C-470B-A67F-B30508FD4137}">
      <dgm:prSet/>
      <dgm:spPr/>
      <dgm:t>
        <a:bodyPr/>
        <a:lstStyle/>
        <a:p>
          <a:endParaRPr lang="en-US"/>
        </a:p>
      </dgm:t>
    </dgm:pt>
    <dgm:pt modelId="{B94BA9AB-7680-498E-BD0B-2E8DB4DE034B}">
      <dgm:prSet/>
      <dgm:spPr/>
      <dgm:t>
        <a:bodyPr/>
        <a:lstStyle/>
        <a:p>
          <a:r>
            <a:rPr lang="en-US"/>
            <a:t>Why would casual riders buy Cyclistic annual memberships?</a:t>
          </a:r>
        </a:p>
      </dgm:t>
    </dgm:pt>
    <dgm:pt modelId="{516298C6-EF64-45B0-81C9-C75410C72F66}" type="parTrans" cxnId="{76F149B9-83E7-4B9B-B6B7-D96C0ACE0D7C}">
      <dgm:prSet/>
      <dgm:spPr/>
      <dgm:t>
        <a:bodyPr/>
        <a:lstStyle/>
        <a:p>
          <a:endParaRPr lang="en-US"/>
        </a:p>
      </dgm:t>
    </dgm:pt>
    <dgm:pt modelId="{CF226291-D052-4239-9977-F87BB954522C}" type="sibTrans" cxnId="{76F149B9-83E7-4B9B-B6B7-D96C0ACE0D7C}">
      <dgm:prSet/>
      <dgm:spPr/>
      <dgm:t>
        <a:bodyPr/>
        <a:lstStyle/>
        <a:p>
          <a:endParaRPr lang="en-US"/>
        </a:p>
      </dgm:t>
    </dgm:pt>
    <dgm:pt modelId="{5C8129FB-B1DC-4721-ABFE-5FF63623871D}">
      <dgm:prSet/>
      <dgm:spPr/>
      <dgm:t>
        <a:bodyPr/>
        <a:lstStyle/>
        <a:p>
          <a:r>
            <a:rPr lang="en-US"/>
            <a:t>How can Cyclistic use digital media to influence casual riders to become members?</a:t>
          </a:r>
        </a:p>
      </dgm:t>
    </dgm:pt>
    <dgm:pt modelId="{54239E3C-431B-45CC-998D-95ECD9DADD52}" type="parTrans" cxnId="{C02A3383-1381-4B46-AA4E-B4FACB550B43}">
      <dgm:prSet/>
      <dgm:spPr/>
      <dgm:t>
        <a:bodyPr/>
        <a:lstStyle/>
        <a:p>
          <a:endParaRPr lang="en-US"/>
        </a:p>
      </dgm:t>
    </dgm:pt>
    <dgm:pt modelId="{97B75DBA-070E-40FF-96D2-8B775B135799}" type="sibTrans" cxnId="{C02A3383-1381-4B46-AA4E-B4FACB550B43}">
      <dgm:prSet/>
      <dgm:spPr/>
      <dgm:t>
        <a:bodyPr/>
        <a:lstStyle/>
        <a:p>
          <a:endParaRPr lang="en-US"/>
        </a:p>
      </dgm:t>
    </dgm:pt>
    <dgm:pt modelId="{96439EEE-FD5A-45B2-A02A-E3889ACC6141}" type="pres">
      <dgm:prSet presAssocID="{FF693E64-CEF6-4AD5-AC21-2FD8CAE5CD33}" presName="root" presStyleCnt="0">
        <dgm:presLayoutVars>
          <dgm:dir/>
          <dgm:resizeHandles val="exact"/>
        </dgm:presLayoutVars>
      </dgm:prSet>
      <dgm:spPr/>
    </dgm:pt>
    <dgm:pt modelId="{DC4F7D3A-8B6F-47C3-97E8-32BFB73C8A76}" type="pres">
      <dgm:prSet presAssocID="{6200EAAB-052B-41B1-AE4E-4E9A24EE0123}" presName="compNode" presStyleCnt="0"/>
      <dgm:spPr/>
    </dgm:pt>
    <dgm:pt modelId="{657A7EE2-B3E1-4304-B825-93D9900F74A8}" type="pres">
      <dgm:prSet presAssocID="{6200EAAB-052B-41B1-AE4E-4E9A24EE01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ing"/>
        </a:ext>
      </dgm:extLst>
    </dgm:pt>
    <dgm:pt modelId="{284C6BBB-74BD-4CFD-A831-D6170566E7D0}" type="pres">
      <dgm:prSet presAssocID="{6200EAAB-052B-41B1-AE4E-4E9A24EE0123}" presName="spaceRect" presStyleCnt="0"/>
      <dgm:spPr/>
    </dgm:pt>
    <dgm:pt modelId="{C56888EC-F730-40E0-AE4B-AE7CF34A2D88}" type="pres">
      <dgm:prSet presAssocID="{6200EAAB-052B-41B1-AE4E-4E9A24EE0123}" presName="textRect" presStyleLbl="revTx" presStyleIdx="0" presStyleCnt="3">
        <dgm:presLayoutVars>
          <dgm:chMax val="1"/>
          <dgm:chPref val="1"/>
        </dgm:presLayoutVars>
      </dgm:prSet>
      <dgm:spPr/>
    </dgm:pt>
    <dgm:pt modelId="{DFB1E1FC-C88B-4108-806A-FD60A84F2435}" type="pres">
      <dgm:prSet presAssocID="{DDA4C3F4-02BE-4E0A-AEDA-712907879741}" presName="sibTrans" presStyleCnt="0"/>
      <dgm:spPr/>
    </dgm:pt>
    <dgm:pt modelId="{790CE512-A7BD-4BC3-A309-66B80DFD1EBA}" type="pres">
      <dgm:prSet presAssocID="{B94BA9AB-7680-498E-BD0B-2E8DB4DE034B}" presName="compNode" presStyleCnt="0"/>
      <dgm:spPr/>
    </dgm:pt>
    <dgm:pt modelId="{77C40A8A-BF9A-463C-823E-54B3809B3562}" type="pres">
      <dgm:prSet presAssocID="{B94BA9AB-7680-498E-BD0B-2E8DB4DE03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FEF52F-BB5A-448F-A67C-9D07F524FBC3}" type="pres">
      <dgm:prSet presAssocID="{B94BA9AB-7680-498E-BD0B-2E8DB4DE034B}" presName="spaceRect" presStyleCnt="0"/>
      <dgm:spPr/>
    </dgm:pt>
    <dgm:pt modelId="{884E48A5-F9A4-4E92-B916-052669DEE1BF}" type="pres">
      <dgm:prSet presAssocID="{B94BA9AB-7680-498E-BD0B-2E8DB4DE034B}" presName="textRect" presStyleLbl="revTx" presStyleIdx="1" presStyleCnt="3">
        <dgm:presLayoutVars>
          <dgm:chMax val="1"/>
          <dgm:chPref val="1"/>
        </dgm:presLayoutVars>
      </dgm:prSet>
      <dgm:spPr/>
    </dgm:pt>
    <dgm:pt modelId="{AFC21CDD-B886-4596-A422-EBAA5C542F24}" type="pres">
      <dgm:prSet presAssocID="{CF226291-D052-4239-9977-F87BB954522C}" presName="sibTrans" presStyleCnt="0"/>
      <dgm:spPr/>
    </dgm:pt>
    <dgm:pt modelId="{75C019DA-F032-4F43-B12D-38F0984C0C0F}" type="pres">
      <dgm:prSet presAssocID="{5C8129FB-B1DC-4721-ABFE-5FF63623871D}" presName="compNode" presStyleCnt="0"/>
      <dgm:spPr/>
    </dgm:pt>
    <dgm:pt modelId="{28E64A07-B86F-401C-9B13-091AF2C66187}" type="pres">
      <dgm:prSet presAssocID="{5C8129FB-B1DC-4721-ABFE-5FF636238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a"/>
        </a:ext>
      </dgm:extLst>
    </dgm:pt>
    <dgm:pt modelId="{6F6DA9A7-9100-447A-B6B7-C1590762808C}" type="pres">
      <dgm:prSet presAssocID="{5C8129FB-B1DC-4721-ABFE-5FF63623871D}" presName="spaceRect" presStyleCnt="0"/>
      <dgm:spPr/>
    </dgm:pt>
    <dgm:pt modelId="{D866F40B-5192-4DF0-A51A-FDE2458A93B8}" type="pres">
      <dgm:prSet presAssocID="{5C8129FB-B1DC-4721-ABFE-5FF6362387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F5C519-BA7C-4E35-A434-AA77535762DB}" type="presOf" srcId="{B94BA9AB-7680-498E-BD0B-2E8DB4DE034B}" destId="{884E48A5-F9A4-4E92-B916-052669DEE1BF}" srcOrd="0" destOrd="0" presId="urn:microsoft.com/office/officeart/2018/2/layout/IconLabelList"/>
    <dgm:cxn modelId="{552BE326-4B3C-470B-A67F-B30508FD4137}" srcId="{FF693E64-CEF6-4AD5-AC21-2FD8CAE5CD33}" destId="{6200EAAB-052B-41B1-AE4E-4E9A24EE0123}" srcOrd="0" destOrd="0" parTransId="{F7513516-F9BF-4753-895B-E51506627737}" sibTransId="{DDA4C3F4-02BE-4E0A-AEDA-712907879741}"/>
    <dgm:cxn modelId="{C02A3383-1381-4B46-AA4E-B4FACB550B43}" srcId="{FF693E64-CEF6-4AD5-AC21-2FD8CAE5CD33}" destId="{5C8129FB-B1DC-4721-ABFE-5FF63623871D}" srcOrd="2" destOrd="0" parTransId="{54239E3C-431B-45CC-998D-95ECD9DADD52}" sibTransId="{97B75DBA-070E-40FF-96D2-8B775B135799}"/>
    <dgm:cxn modelId="{278A5484-E48D-472A-B797-208367DC8082}" type="presOf" srcId="{5C8129FB-B1DC-4721-ABFE-5FF63623871D}" destId="{D866F40B-5192-4DF0-A51A-FDE2458A93B8}" srcOrd="0" destOrd="0" presId="urn:microsoft.com/office/officeart/2018/2/layout/IconLabelList"/>
    <dgm:cxn modelId="{76F149B9-83E7-4B9B-B6B7-D96C0ACE0D7C}" srcId="{FF693E64-CEF6-4AD5-AC21-2FD8CAE5CD33}" destId="{B94BA9AB-7680-498E-BD0B-2E8DB4DE034B}" srcOrd="1" destOrd="0" parTransId="{516298C6-EF64-45B0-81C9-C75410C72F66}" sibTransId="{CF226291-D052-4239-9977-F87BB954522C}"/>
    <dgm:cxn modelId="{5372FEDA-0D70-4421-AB04-4EA1B7AC15C2}" type="presOf" srcId="{6200EAAB-052B-41B1-AE4E-4E9A24EE0123}" destId="{C56888EC-F730-40E0-AE4B-AE7CF34A2D88}" srcOrd="0" destOrd="0" presId="urn:microsoft.com/office/officeart/2018/2/layout/IconLabelList"/>
    <dgm:cxn modelId="{1C5D49F0-AD0E-4D6B-AC67-743C97A71E9B}" type="presOf" srcId="{FF693E64-CEF6-4AD5-AC21-2FD8CAE5CD33}" destId="{96439EEE-FD5A-45B2-A02A-E3889ACC6141}" srcOrd="0" destOrd="0" presId="urn:microsoft.com/office/officeart/2018/2/layout/IconLabelList"/>
    <dgm:cxn modelId="{6BA3E781-7AA3-42F5-8D77-5EE918320692}" type="presParOf" srcId="{96439EEE-FD5A-45B2-A02A-E3889ACC6141}" destId="{DC4F7D3A-8B6F-47C3-97E8-32BFB73C8A76}" srcOrd="0" destOrd="0" presId="urn:microsoft.com/office/officeart/2018/2/layout/IconLabelList"/>
    <dgm:cxn modelId="{BA82A9A5-BD36-4554-A025-80ABD151B240}" type="presParOf" srcId="{DC4F7D3A-8B6F-47C3-97E8-32BFB73C8A76}" destId="{657A7EE2-B3E1-4304-B825-93D9900F74A8}" srcOrd="0" destOrd="0" presId="urn:microsoft.com/office/officeart/2018/2/layout/IconLabelList"/>
    <dgm:cxn modelId="{57DFD91E-46EB-4F06-AA9B-12C1100A96E3}" type="presParOf" srcId="{DC4F7D3A-8B6F-47C3-97E8-32BFB73C8A76}" destId="{284C6BBB-74BD-4CFD-A831-D6170566E7D0}" srcOrd="1" destOrd="0" presId="urn:microsoft.com/office/officeart/2018/2/layout/IconLabelList"/>
    <dgm:cxn modelId="{6F22F4E3-E440-4AE6-8715-DB2AB77D4B13}" type="presParOf" srcId="{DC4F7D3A-8B6F-47C3-97E8-32BFB73C8A76}" destId="{C56888EC-F730-40E0-AE4B-AE7CF34A2D88}" srcOrd="2" destOrd="0" presId="urn:microsoft.com/office/officeart/2018/2/layout/IconLabelList"/>
    <dgm:cxn modelId="{0E0A9B88-6369-4754-99A8-5B48C7B6A690}" type="presParOf" srcId="{96439EEE-FD5A-45B2-A02A-E3889ACC6141}" destId="{DFB1E1FC-C88B-4108-806A-FD60A84F2435}" srcOrd="1" destOrd="0" presId="urn:microsoft.com/office/officeart/2018/2/layout/IconLabelList"/>
    <dgm:cxn modelId="{B5853C83-7B21-4840-977F-4144F2687D1B}" type="presParOf" srcId="{96439EEE-FD5A-45B2-A02A-E3889ACC6141}" destId="{790CE512-A7BD-4BC3-A309-66B80DFD1EBA}" srcOrd="2" destOrd="0" presId="urn:microsoft.com/office/officeart/2018/2/layout/IconLabelList"/>
    <dgm:cxn modelId="{E97C230D-7011-4CA2-9B5B-955B4C0AB25E}" type="presParOf" srcId="{790CE512-A7BD-4BC3-A309-66B80DFD1EBA}" destId="{77C40A8A-BF9A-463C-823E-54B3809B3562}" srcOrd="0" destOrd="0" presId="urn:microsoft.com/office/officeart/2018/2/layout/IconLabelList"/>
    <dgm:cxn modelId="{1AA2898A-3B93-45D0-A4A1-08627F49BB18}" type="presParOf" srcId="{790CE512-A7BD-4BC3-A309-66B80DFD1EBA}" destId="{D6FEF52F-BB5A-448F-A67C-9D07F524FBC3}" srcOrd="1" destOrd="0" presId="urn:microsoft.com/office/officeart/2018/2/layout/IconLabelList"/>
    <dgm:cxn modelId="{CEDBDEBF-66AB-4DC6-B86B-FA6BCAE77AED}" type="presParOf" srcId="{790CE512-A7BD-4BC3-A309-66B80DFD1EBA}" destId="{884E48A5-F9A4-4E92-B916-052669DEE1BF}" srcOrd="2" destOrd="0" presId="urn:microsoft.com/office/officeart/2018/2/layout/IconLabelList"/>
    <dgm:cxn modelId="{9F898A5A-196C-4BF9-A458-F7E122DE538D}" type="presParOf" srcId="{96439EEE-FD5A-45B2-A02A-E3889ACC6141}" destId="{AFC21CDD-B886-4596-A422-EBAA5C542F24}" srcOrd="3" destOrd="0" presId="urn:microsoft.com/office/officeart/2018/2/layout/IconLabelList"/>
    <dgm:cxn modelId="{934C5FA1-E4A1-410D-BD05-87448C8987D9}" type="presParOf" srcId="{96439EEE-FD5A-45B2-A02A-E3889ACC6141}" destId="{75C019DA-F032-4F43-B12D-38F0984C0C0F}" srcOrd="4" destOrd="0" presId="urn:microsoft.com/office/officeart/2018/2/layout/IconLabelList"/>
    <dgm:cxn modelId="{AD413D6C-6BE5-4D60-907B-A3B53639240B}" type="presParOf" srcId="{75C019DA-F032-4F43-B12D-38F0984C0C0F}" destId="{28E64A07-B86F-401C-9B13-091AF2C66187}" srcOrd="0" destOrd="0" presId="urn:microsoft.com/office/officeart/2018/2/layout/IconLabelList"/>
    <dgm:cxn modelId="{5287BDE6-633A-4C2F-9FFB-A3A104CC47DE}" type="presParOf" srcId="{75C019DA-F032-4F43-B12D-38F0984C0C0F}" destId="{6F6DA9A7-9100-447A-B6B7-C1590762808C}" srcOrd="1" destOrd="0" presId="urn:microsoft.com/office/officeart/2018/2/layout/IconLabelList"/>
    <dgm:cxn modelId="{84938B66-AB58-469A-AA61-A64472AEF536}" type="presParOf" srcId="{75C019DA-F032-4F43-B12D-38F0984C0C0F}" destId="{D866F40B-5192-4DF0-A51A-FDE2458A93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97C7A6-6876-4ACD-AC3C-81CB3D763D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F1B682-4E47-4856-AEC5-2D41FB2943A4}">
      <dgm:prSet/>
      <dgm:spPr/>
      <dgm:t>
        <a:bodyPr/>
        <a:lstStyle/>
        <a:p>
          <a:pPr>
            <a:defRPr cap="all"/>
          </a:pPr>
          <a:r>
            <a:rPr lang="en-US"/>
            <a:t>Casual users only make up 8.9% of the userbase.</a:t>
          </a:r>
        </a:p>
      </dgm:t>
    </dgm:pt>
    <dgm:pt modelId="{988D2DEF-5A21-4DB8-B2BC-5EE22CF2F6A2}" type="parTrans" cxnId="{D19CAC25-4D6C-46D5-9A1A-608AAAB40AF4}">
      <dgm:prSet/>
      <dgm:spPr/>
      <dgm:t>
        <a:bodyPr/>
        <a:lstStyle/>
        <a:p>
          <a:endParaRPr lang="en-US"/>
        </a:p>
      </dgm:t>
    </dgm:pt>
    <dgm:pt modelId="{B47EE322-0054-4C9C-8FE6-757C753A3650}" type="sibTrans" cxnId="{D19CAC25-4D6C-46D5-9A1A-608AAAB40AF4}">
      <dgm:prSet/>
      <dgm:spPr/>
      <dgm:t>
        <a:bodyPr/>
        <a:lstStyle/>
        <a:p>
          <a:endParaRPr lang="en-US"/>
        </a:p>
      </dgm:t>
    </dgm:pt>
    <dgm:pt modelId="{5095A821-BF0A-4721-8800-9609ED5389BF}">
      <dgm:prSet/>
      <dgm:spPr/>
      <dgm:t>
        <a:bodyPr/>
        <a:lstStyle/>
        <a:p>
          <a:pPr>
            <a:defRPr cap="all"/>
          </a:pPr>
          <a:r>
            <a:rPr lang="en-US"/>
            <a:t>Casual users peak in ridership on weekends, vice versa for members.</a:t>
          </a:r>
        </a:p>
      </dgm:t>
    </dgm:pt>
    <dgm:pt modelId="{743D7C61-A8AC-41F7-A9E8-AA3376556C55}" type="parTrans" cxnId="{AB393F4C-489B-4E7E-95FA-3BE25596393F}">
      <dgm:prSet/>
      <dgm:spPr/>
      <dgm:t>
        <a:bodyPr/>
        <a:lstStyle/>
        <a:p>
          <a:endParaRPr lang="en-US"/>
        </a:p>
      </dgm:t>
    </dgm:pt>
    <dgm:pt modelId="{4F35F3D7-1F11-4558-B7EE-28F04B158C59}" type="sibTrans" cxnId="{AB393F4C-489B-4E7E-95FA-3BE25596393F}">
      <dgm:prSet/>
      <dgm:spPr/>
      <dgm:t>
        <a:bodyPr/>
        <a:lstStyle/>
        <a:p>
          <a:endParaRPr lang="en-US"/>
        </a:p>
      </dgm:t>
    </dgm:pt>
    <dgm:pt modelId="{A26A63B3-E8A4-4135-A3AC-4C9687076118}">
      <dgm:prSet/>
      <dgm:spPr/>
      <dgm:t>
        <a:bodyPr/>
        <a:lstStyle/>
        <a:p>
          <a:pPr>
            <a:defRPr cap="all"/>
          </a:pPr>
          <a:r>
            <a:rPr lang="en-US"/>
            <a:t>Casual users ride for over 60 minutes on average any day of the week.</a:t>
          </a:r>
        </a:p>
      </dgm:t>
    </dgm:pt>
    <dgm:pt modelId="{BDACC92B-ADF4-4E26-8FFC-E64B8BC166EA}" type="parTrans" cxnId="{21E02028-CC05-4443-BD1B-E7237A6F2FE2}">
      <dgm:prSet/>
      <dgm:spPr/>
      <dgm:t>
        <a:bodyPr/>
        <a:lstStyle/>
        <a:p>
          <a:endParaRPr lang="en-US"/>
        </a:p>
      </dgm:t>
    </dgm:pt>
    <dgm:pt modelId="{81E748DB-694A-414A-B8DF-37F7942B6268}" type="sibTrans" cxnId="{21E02028-CC05-4443-BD1B-E7237A6F2FE2}">
      <dgm:prSet/>
      <dgm:spPr/>
      <dgm:t>
        <a:bodyPr/>
        <a:lstStyle/>
        <a:p>
          <a:endParaRPr lang="en-US"/>
        </a:p>
      </dgm:t>
    </dgm:pt>
    <dgm:pt modelId="{1213C443-9502-4BCF-BD12-AD278E93EC0D}" type="pres">
      <dgm:prSet presAssocID="{8697C7A6-6876-4ACD-AC3C-81CB3D763DFB}" presName="root" presStyleCnt="0">
        <dgm:presLayoutVars>
          <dgm:dir/>
          <dgm:resizeHandles val="exact"/>
        </dgm:presLayoutVars>
      </dgm:prSet>
      <dgm:spPr/>
    </dgm:pt>
    <dgm:pt modelId="{EB518276-1BE4-434D-BC87-55B96EA3C579}" type="pres">
      <dgm:prSet presAssocID="{4BF1B682-4E47-4856-AEC5-2D41FB2943A4}" presName="compNode" presStyleCnt="0"/>
      <dgm:spPr/>
    </dgm:pt>
    <dgm:pt modelId="{7893B43F-64B1-4694-9273-D47C87464E7C}" type="pres">
      <dgm:prSet presAssocID="{4BF1B682-4E47-4856-AEC5-2D41FB2943A4}" presName="iconBgRect" presStyleLbl="bgShp" presStyleIdx="0" presStyleCnt="3"/>
      <dgm:spPr/>
    </dgm:pt>
    <dgm:pt modelId="{CFD4FF17-F390-41D3-A247-212F9B238D25}" type="pres">
      <dgm:prSet presAssocID="{4BF1B682-4E47-4856-AEC5-2D41FB2943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1A1BA9F-A73C-4C47-9D03-667F97928454}" type="pres">
      <dgm:prSet presAssocID="{4BF1B682-4E47-4856-AEC5-2D41FB2943A4}" presName="spaceRect" presStyleCnt="0"/>
      <dgm:spPr/>
    </dgm:pt>
    <dgm:pt modelId="{F2503E52-E816-41EA-8CA5-05BC213AC789}" type="pres">
      <dgm:prSet presAssocID="{4BF1B682-4E47-4856-AEC5-2D41FB2943A4}" presName="textRect" presStyleLbl="revTx" presStyleIdx="0" presStyleCnt="3">
        <dgm:presLayoutVars>
          <dgm:chMax val="1"/>
          <dgm:chPref val="1"/>
        </dgm:presLayoutVars>
      </dgm:prSet>
      <dgm:spPr/>
    </dgm:pt>
    <dgm:pt modelId="{499F8316-F52A-48F1-8BC7-C97217443CD4}" type="pres">
      <dgm:prSet presAssocID="{B47EE322-0054-4C9C-8FE6-757C753A3650}" presName="sibTrans" presStyleCnt="0"/>
      <dgm:spPr/>
    </dgm:pt>
    <dgm:pt modelId="{1E6A07A6-4971-4FC0-A15D-33D26FDD0B77}" type="pres">
      <dgm:prSet presAssocID="{5095A821-BF0A-4721-8800-9609ED5389BF}" presName="compNode" presStyleCnt="0"/>
      <dgm:spPr/>
    </dgm:pt>
    <dgm:pt modelId="{477FC043-1821-42B7-BDE3-AAECB672D598}" type="pres">
      <dgm:prSet presAssocID="{5095A821-BF0A-4721-8800-9609ED5389BF}" presName="iconBgRect" presStyleLbl="bgShp" presStyleIdx="1" presStyleCnt="3"/>
      <dgm:spPr/>
    </dgm:pt>
    <dgm:pt modelId="{E91787B7-EFD0-4EA0-9FFE-345D8A1B011D}" type="pres">
      <dgm:prSet presAssocID="{5095A821-BF0A-4721-8800-9609ED5389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8C032D87-D835-4861-9B5B-FFD7FE5A604C}" type="pres">
      <dgm:prSet presAssocID="{5095A821-BF0A-4721-8800-9609ED5389BF}" presName="spaceRect" presStyleCnt="0"/>
      <dgm:spPr/>
    </dgm:pt>
    <dgm:pt modelId="{17BAA040-7F6B-44A5-B4B0-1057D304F724}" type="pres">
      <dgm:prSet presAssocID="{5095A821-BF0A-4721-8800-9609ED5389BF}" presName="textRect" presStyleLbl="revTx" presStyleIdx="1" presStyleCnt="3">
        <dgm:presLayoutVars>
          <dgm:chMax val="1"/>
          <dgm:chPref val="1"/>
        </dgm:presLayoutVars>
      </dgm:prSet>
      <dgm:spPr/>
    </dgm:pt>
    <dgm:pt modelId="{68BA840E-BD6E-45FC-9C3A-B4487CD35DCD}" type="pres">
      <dgm:prSet presAssocID="{4F35F3D7-1F11-4558-B7EE-28F04B158C59}" presName="sibTrans" presStyleCnt="0"/>
      <dgm:spPr/>
    </dgm:pt>
    <dgm:pt modelId="{21B0C838-7FE8-4484-B0B5-2A4D381681FE}" type="pres">
      <dgm:prSet presAssocID="{A26A63B3-E8A4-4135-A3AC-4C9687076118}" presName="compNode" presStyleCnt="0"/>
      <dgm:spPr/>
    </dgm:pt>
    <dgm:pt modelId="{05C65729-9D80-408D-9DCC-42EBE4A4E034}" type="pres">
      <dgm:prSet presAssocID="{A26A63B3-E8A4-4135-A3AC-4C9687076118}" presName="iconBgRect" presStyleLbl="bgShp" presStyleIdx="2" presStyleCnt="3"/>
      <dgm:spPr/>
    </dgm:pt>
    <dgm:pt modelId="{CE4388EB-C1C9-4B7C-9CA0-43B13A327318}" type="pres">
      <dgm:prSet presAssocID="{A26A63B3-E8A4-4135-A3AC-4C96870761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112B2457-2B4E-41F6-BB2E-453BC3EDEA37}" type="pres">
      <dgm:prSet presAssocID="{A26A63B3-E8A4-4135-A3AC-4C9687076118}" presName="spaceRect" presStyleCnt="0"/>
      <dgm:spPr/>
    </dgm:pt>
    <dgm:pt modelId="{36D41469-2D45-4E73-AC52-14A53E36F2D4}" type="pres">
      <dgm:prSet presAssocID="{A26A63B3-E8A4-4135-A3AC-4C96870761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BC901E-0B59-42E3-AD40-337758D82D04}" type="presOf" srcId="{A26A63B3-E8A4-4135-A3AC-4C9687076118}" destId="{36D41469-2D45-4E73-AC52-14A53E36F2D4}" srcOrd="0" destOrd="0" presId="urn:microsoft.com/office/officeart/2018/5/layout/IconCircleLabelList"/>
    <dgm:cxn modelId="{D19CAC25-4D6C-46D5-9A1A-608AAAB40AF4}" srcId="{8697C7A6-6876-4ACD-AC3C-81CB3D763DFB}" destId="{4BF1B682-4E47-4856-AEC5-2D41FB2943A4}" srcOrd="0" destOrd="0" parTransId="{988D2DEF-5A21-4DB8-B2BC-5EE22CF2F6A2}" sibTransId="{B47EE322-0054-4C9C-8FE6-757C753A3650}"/>
    <dgm:cxn modelId="{CBFD1728-0789-459C-8155-B7FF3F38975B}" type="presOf" srcId="{8697C7A6-6876-4ACD-AC3C-81CB3D763DFB}" destId="{1213C443-9502-4BCF-BD12-AD278E93EC0D}" srcOrd="0" destOrd="0" presId="urn:microsoft.com/office/officeart/2018/5/layout/IconCircleLabelList"/>
    <dgm:cxn modelId="{21E02028-CC05-4443-BD1B-E7237A6F2FE2}" srcId="{8697C7A6-6876-4ACD-AC3C-81CB3D763DFB}" destId="{A26A63B3-E8A4-4135-A3AC-4C9687076118}" srcOrd="2" destOrd="0" parTransId="{BDACC92B-ADF4-4E26-8FFC-E64B8BC166EA}" sibTransId="{81E748DB-694A-414A-B8DF-37F7942B6268}"/>
    <dgm:cxn modelId="{AB393F4C-489B-4E7E-95FA-3BE25596393F}" srcId="{8697C7A6-6876-4ACD-AC3C-81CB3D763DFB}" destId="{5095A821-BF0A-4721-8800-9609ED5389BF}" srcOrd="1" destOrd="0" parTransId="{743D7C61-A8AC-41F7-A9E8-AA3376556C55}" sibTransId="{4F35F3D7-1F11-4558-B7EE-28F04B158C59}"/>
    <dgm:cxn modelId="{4AF365CD-1E81-4185-ACCA-B430C1D71303}" type="presOf" srcId="{4BF1B682-4E47-4856-AEC5-2D41FB2943A4}" destId="{F2503E52-E816-41EA-8CA5-05BC213AC789}" srcOrd="0" destOrd="0" presId="urn:microsoft.com/office/officeart/2018/5/layout/IconCircleLabelList"/>
    <dgm:cxn modelId="{F5D5E0EF-43C7-4D62-B85D-F6BD0634EE13}" type="presOf" srcId="{5095A821-BF0A-4721-8800-9609ED5389BF}" destId="{17BAA040-7F6B-44A5-B4B0-1057D304F724}" srcOrd="0" destOrd="0" presId="urn:microsoft.com/office/officeart/2018/5/layout/IconCircleLabelList"/>
    <dgm:cxn modelId="{5EF62652-DB39-4B70-AE2F-E7B158A57E34}" type="presParOf" srcId="{1213C443-9502-4BCF-BD12-AD278E93EC0D}" destId="{EB518276-1BE4-434D-BC87-55B96EA3C579}" srcOrd="0" destOrd="0" presId="urn:microsoft.com/office/officeart/2018/5/layout/IconCircleLabelList"/>
    <dgm:cxn modelId="{E2EF52F2-98EE-466A-82DC-A2331A15B139}" type="presParOf" srcId="{EB518276-1BE4-434D-BC87-55B96EA3C579}" destId="{7893B43F-64B1-4694-9273-D47C87464E7C}" srcOrd="0" destOrd="0" presId="urn:microsoft.com/office/officeart/2018/5/layout/IconCircleLabelList"/>
    <dgm:cxn modelId="{E0C653CA-C914-4092-AB77-971D6C1BB316}" type="presParOf" srcId="{EB518276-1BE4-434D-BC87-55B96EA3C579}" destId="{CFD4FF17-F390-41D3-A247-212F9B238D25}" srcOrd="1" destOrd="0" presId="urn:microsoft.com/office/officeart/2018/5/layout/IconCircleLabelList"/>
    <dgm:cxn modelId="{43AD1436-9809-4781-BEB5-1EAB0D836B35}" type="presParOf" srcId="{EB518276-1BE4-434D-BC87-55B96EA3C579}" destId="{B1A1BA9F-A73C-4C47-9D03-667F97928454}" srcOrd="2" destOrd="0" presId="urn:microsoft.com/office/officeart/2018/5/layout/IconCircleLabelList"/>
    <dgm:cxn modelId="{3849BAB4-BF78-4537-A116-5248D9620C34}" type="presParOf" srcId="{EB518276-1BE4-434D-BC87-55B96EA3C579}" destId="{F2503E52-E816-41EA-8CA5-05BC213AC789}" srcOrd="3" destOrd="0" presId="urn:microsoft.com/office/officeart/2018/5/layout/IconCircleLabelList"/>
    <dgm:cxn modelId="{4DAF4982-B16D-4646-8EE5-893FEFAF158D}" type="presParOf" srcId="{1213C443-9502-4BCF-BD12-AD278E93EC0D}" destId="{499F8316-F52A-48F1-8BC7-C97217443CD4}" srcOrd="1" destOrd="0" presId="urn:microsoft.com/office/officeart/2018/5/layout/IconCircleLabelList"/>
    <dgm:cxn modelId="{EB7558F5-7419-4F86-9401-E0B98C4BA5C6}" type="presParOf" srcId="{1213C443-9502-4BCF-BD12-AD278E93EC0D}" destId="{1E6A07A6-4971-4FC0-A15D-33D26FDD0B77}" srcOrd="2" destOrd="0" presId="urn:microsoft.com/office/officeart/2018/5/layout/IconCircleLabelList"/>
    <dgm:cxn modelId="{55EBE934-EF80-4E57-A3C3-F0B8D1F887B7}" type="presParOf" srcId="{1E6A07A6-4971-4FC0-A15D-33D26FDD0B77}" destId="{477FC043-1821-42B7-BDE3-AAECB672D598}" srcOrd="0" destOrd="0" presId="urn:microsoft.com/office/officeart/2018/5/layout/IconCircleLabelList"/>
    <dgm:cxn modelId="{CA2C2C76-B20D-4195-AFB2-4B2EB5018B28}" type="presParOf" srcId="{1E6A07A6-4971-4FC0-A15D-33D26FDD0B77}" destId="{E91787B7-EFD0-4EA0-9FFE-345D8A1B011D}" srcOrd="1" destOrd="0" presId="urn:microsoft.com/office/officeart/2018/5/layout/IconCircleLabelList"/>
    <dgm:cxn modelId="{A85C5E34-EDB2-4125-B9B6-3E080F2C6182}" type="presParOf" srcId="{1E6A07A6-4971-4FC0-A15D-33D26FDD0B77}" destId="{8C032D87-D835-4861-9B5B-FFD7FE5A604C}" srcOrd="2" destOrd="0" presId="urn:microsoft.com/office/officeart/2018/5/layout/IconCircleLabelList"/>
    <dgm:cxn modelId="{661246F3-EE7B-4995-9A8A-7FBE0AA5BEF8}" type="presParOf" srcId="{1E6A07A6-4971-4FC0-A15D-33D26FDD0B77}" destId="{17BAA040-7F6B-44A5-B4B0-1057D304F724}" srcOrd="3" destOrd="0" presId="urn:microsoft.com/office/officeart/2018/5/layout/IconCircleLabelList"/>
    <dgm:cxn modelId="{E8A983E9-8AEA-42CF-BF99-8C27F5CE0F78}" type="presParOf" srcId="{1213C443-9502-4BCF-BD12-AD278E93EC0D}" destId="{68BA840E-BD6E-45FC-9C3A-B4487CD35DCD}" srcOrd="3" destOrd="0" presId="urn:microsoft.com/office/officeart/2018/5/layout/IconCircleLabelList"/>
    <dgm:cxn modelId="{DF903A30-8490-4414-89E9-FBC37A962143}" type="presParOf" srcId="{1213C443-9502-4BCF-BD12-AD278E93EC0D}" destId="{21B0C838-7FE8-4484-B0B5-2A4D381681FE}" srcOrd="4" destOrd="0" presId="urn:microsoft.com/office/officeart/2018/5/layout/IconCircleLabelList"/>
    <dgm:cxn modelId="{3608F18A-DEA8-4B64-960C-DAFFEA20AB64}" type="presParOf" srcId="{21B0C838-7FE8-4484-B0B5-2A4D381681FE}" destId="{05C65729-9D80-408D-9DCC-42EBE4A4E034}" srcOrd="0" destOrd="0" presId="urn:microsoft.com/office/officeart/2018/5/layout/IconCircleLabelList"/>
    <dgm:cxn modelId="{55AADEFC-2CE9-488A-A452-CBD0F7CDA00A}" type="presParOf" srcId="{21B0C838-7FE8-4484-B0B5-2A4D381681FE}" destId="{CE4388EB-C1C9-4B7C-9CA0-43B13A327318}" srcOrd="1" destOrd="0" presId="urn:microsoft.com/office/officeart/2018/5/layout/IconCircleLabelList"/>
    <dgm:cxn modelId="{A02CD049-DCDB-4C43-8AFE-0547086C310E}" type="presParOf" srcId="{21B0C838-7FE8-4484-B0B5-2A4D381681FE}" destId="{112B2457-2B4E-41F6-BB2E-453BC3EDEA37}" srcOrd="2" destOrd="0" presId="urn:microsoft.com/office/officeart/2018/5/layout/IconCircleLabelList"/>
    <dgm:cxn modelId="{B071A7F6-2939-4AB8-8EB9-2ABF298E4BD5}" type="presParOf" srcId="{21B0C838-7FE8-4484-B0B5-2A4D381681FE}" destId="{36D41469-2D45-4E73-AC52-14A53E36F2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1DFDB-9F66-4DAB-981B-79ACB296AD0F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528F9A-3F08-465F-8C7B-1F3AC8D7773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Offer year-long members a discount for rides for at least over 30 minutes</a:t>
          </a:r>
        </a:p>
      </dgm:t>
    </dgm:pt>
    <dgm:pt modelId="{83BF746F-D75B-414D-98D5-3CB178576CE7}" type="parTrans" cxnId="{D1D23B7D-C01D-4F87-9360-331A9642A3D0}">
      <dgm:prSet/>
      <dgm:spPr/>
      <dgm:t>
        <a:bodyPr/>
        <a:lstStyle/>
        <a:p>
          <a:endParaRPr lang="en-US"/>
        </a:p>
      </dgm:t>
    </dgm:pt>
    <dgm:pt modelId="{17B6FEB2-9D68-4806-BD88-504D04534971}" type="sibTrans" cxnId="{D1D23B7D-C01D-4F87-9360-331A9642A3D0}">
      <dgm:prSet/>
      <dgm:spPr/>
      <dgm:t>
        <a:bodyPr/>
        <a:lstStyle/>
        <a:p>
          <a:endParaRPr lang="en-US"/>
        </a:p>
      </dgm:t>
    </dgm:pt>
    <dgm:pt modelId="{2EDDA79F-A7E1-4C3E-B1A3-7EE308AF113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Deals for riding a certain amount of times per week</a:t>
          </a:r>
        </a:p>
      </dgm:t>
    </dgm:pt>
    <dgm:pt modelId="{AB4CEADC-AD41-408A-9DF3-D08C4A50C993}" type="parTrans" cxnId="{AA38EE1C-CE59-4594-BDF9-AD6527778549}">
      <dgm:prSet/>
      <dgm:spPr/>
      <dgm:t>
        <a:bodyPr/>
        <a:lstStyle/>
        <a:p>
          <a:endParaRPr lang="en-US"/>
        </a:p>
      </dgm:t>
    </dgm:pt>
    <dgm:pt modelId="{531BABF2-7139-4763-A9B2-E9631BBA965E}" type="sibTrans" cxnId="{AA38EE1C-CE59-4594-BDF9-AD6527778549}">
      <dgm:prSet/>
      <dgm:spPr/>
      <dgm:t>
        <a:bodyPr/>
        <a:lstStyle/>
        <a:p>
          <a:endParaRPr lang="en-US"/>
        </a:p>
      </dgm:t>
    </dgm:pt>
    <dgm:pt modelId="{EDEB3090-1363-4628-A9AD-B9513C45257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Allow casual users a temporary member trial on the weekend</a:t>
          </a:r>
        </a:p>
      </dgm:t>
    </dgm:pt>
    <dgm:pt modelId="{D90D8F9C-C809-4EF9-B0F5-0746FAB02313}" type="parTrans" cxnId="{27EA838A-5922-4E29-9EC4-79DDE218327C}">
      <dgm:prSet/>
      <dgm:spPr/>
      <dgm:t>
        <a:bodyPr/>
        <a:lstStyle/>
        <a:p>
          <a:endParaRPr lang="en-US"/>
        </a:p>
      </dgm:t>
    </dgm:pt>
    <dgm:pt modelId="{E034F3E3-E8BF-4587-9285-FD81180A2DAC}" type="sibTrans" cxnId="{27EA838A-5922-4E29-9EC4-79DDE218327C}">
      <dgm:prSet/>
      <dgm:spPr/>
      <dgm:t>
        <a:bodyPr/>
        <a:lstStyle/>
        <a:p>
          <a:endParaRPr lang="en-US"/>
        </a:p>
      </dgm:t>
    </dgm:pt>
    <dgm:pt modelId="{5588FF57-2C8E-4BD8-A375-CFB225F6C69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Create ads increasing awareness for this for casual members who have not yet tried membership.</a:t>
          </a:r>
        </a:p>
      </dgm:t>
    </dgm:pt>
    <dgm:pt modelId="{BFA5EDE9-1FC9-47E8-BC41-BFF82F37E82B}" type="parTrans" cxnId="{2869DB6E-D3F3-44A2-9FA9-A8E7EFAC5B34}">
      <dgm:prSet/>
      <dgm:spPr/>
      <dgm:t>
        <a:bodyPr/>
        <a:lstStyle/>
        <a:p>
          <a:endParaRPr lang="en-US"/>
        </a:p>
      </dgm:t>
    </dgm:pt>
    <dgm:pt modelId="{074E3419-2400-4B5E-95EE-3B360C9BEE2C}" type="sibTrans" cxnId="{2869DB6E-D3F3-44A2-9FA9-A8E7EFAC5B34}">
      <dgm:prSet/>
      <dgm:spPr/>
      <dgm:t>
        <a:bodyPr/>
        <a:lstStyle/>
        <a:p>
          <a:endParaRPr lang="en-US"/>
        </a:p>
      </dgm:t>
    </dgm:pt>
    <dgm:pt modelId="{7E7C5E6D-2BBE-41A5-AD2C-8B42B8261A57}" type="pres">
      <dgm:prSet presAssocID="{E511DFDB-9F66-4DAB-981B-79ACB296AD0F}" presName="Name0" presStyleCnt="0">
        <dgm:presLayoutVars>
          <dgm:dir/>
          <dgm:animLvl val="lvl"/>
          <dgm:resizeHandles val="exact"/>
        </dgm:presLayoutVars>
      </dgm:prSet>
      <dgm:spPr/>
    </dgm:pt>
    <dgm:pt modelId="{A01D3B12-021D-44A6-A4C9-745ED9816B4C}" type="pres">
      <dgm:prSet presAssocID="{5588FF57-2C8E-4BD8-A375-CFB225F6C697}" presName="boxAndChildren" presStyleCnt="0"/>
      <dgm:spPr/>
    </dgm:pt>
    <dgm:pt modelId="{100A4984-DC1F-4B66-863D-B5189C79FC4B}" type="pres">
      <dgm:prSet presAssocID="{5588FF57-2C8E-4BD8-A375-CFB225F6C697}" presName="parentTextBox" presStyleLbl="node1" presStyleIdx="0" presStyleCnt="4"/>
      <dgm:spPr/>
    </dgm:pt>
    <dgm:pt modelId="{BF43BBAF-C960-4D14-9F1F-955DB06461B9}" type="pres">
      <dgm:prSet presAssocID="{E034F3E3-E8BF-4587-9285-FD81180A2DAC}" presName="sp" presStyleCnt="0"/>
      <dgm:spPr/>
    </dgm:pt>
    <dgm:pt modelId="{B1D0F66B-AEED-475E-83DE-98CCF163467E}" type="pres">
      <dgm:prSet presAssocID="{EDEB3090-1363-4628-A9AD-B9513C45257B}" presName="arrowAndChildren" presStyleCnt="0"/>
      <dgm:spPr/>
    </dgm:pt>
    <dgm:pt modelId="{B0840487-AAF1-4070-9300-D846F7CB8D4C}" type="pres">
      <dgm:prSet presAssocID="{EDEB3090-1363-4628-A9AD-B9513C45257B}" presName="parentTextArrow" presStyleLbl="node1" presStyleIdx="1" presStyleCnt="4"/>
      <dgm:spPr/>
    </dgm:pt>
    <dgm:pt modelId="{5318C31B-3837-485A-9692-32F383BBF363}" type="pres">
      <dgm:prSet presAssocID="{531BABF2-7139-4763-A9B2-E9631BBA965E}" presName="sp" presStyleCnt="0"/>
      <dgm:spPr/>
    </dgm:pt>
    <dgm:pt modelId="{235798F2-795B-49ED-B449-7B97A02B6FF6}" type="pres">
      <dgm:prSet presAssocID="{2EDDA79F-A7E1-4C3E-B1A3-7EE308AF113D}" presName="arrowAndChildren" presStyleCnt="0"/>
      <dgm:spPr/>
    </dgm:pt>
    <dgm:pt modelId="{67E10BF4-4AB8-46B9-A49F-40064B6B9EEC}" type="pres">
      <dgm:prSet presAssocID="{2EDDA79F-A7E1-4C3E-B1A3-7EE308AF113D}" presName="parentTextArrow" presStyleLbl="node1" presStyleIdx="2" presStyleCnt="4"/>
      <dgm:spPr/>
    </dgm:pt>
    <dgm:pt modelId="{C0603B02-A946-4AFA-AB39-7805263FA61C}" type="pres">
      <dgm:prSet presAssocID="{17B6FEB2-9D68-4806-BD88-504D04534971}" presName="sp" presStyleCnt="0"/>
      <dgm:spPr/>
    </dgm:pt>
    <dgm:pt modelId="{829D0499-5084-4AE8-AB98-1CBB968E73CD}" type="pres">
      <dgm:prSet presAssocID="{85528F9A-3F08-465F-8C7B-1F3AC8D7773E}" presName="arrowAndChildren" presStyleCnt="0"/>
      <dgm:spPr/>
    </dgm:pt>
    <dgm:pt modelId="{08544DD0-A9B0-4362-A99F-69CFF1E969ED}" type="pres">
      <dgm:prSet presAssocID="{85528F9A-3F08-465F-8C7B-1F3AC8D7773E}" presName="parentTextArrow" presStyleLbl="node1" presStyleIdx="3" presStyleCnt="4"/>
      <dgm:spPr/>
    </dgm:pt>
  </dgm:ptLst>
  <dgm:cxnLst>
    <dgm:cxn modelId="{E6CE3210-396E-4B62-A3FC-97BD75742AE5}" type="presOf" srcId="{5588FF57-2C8E-4BD8-A375-CFB225F6C697}" destId="{100A4984-DC1F-4B66-863D-B5189C79FC4B}" srcOrd="0" destOrd="0" presId="urn:microsoft.com/office/officeart/2005/8/layout/process4"/>
    <dgm:cxn modelId="{58676310-81E6-4764-9BA6-C326C3EE4061}" type="presOf" srcId="{2EDDA79F-A7E1-4C3E-B1A3-7EE308AF113D}" destId="{67E10BF4-4AB8-46B9-A49F-40064B6B9EEC}" srcOrd="0" destOrd="0" presId="urn:microsoft.com/office/officeart/2005/8/layout/process4"/>
    <dgm:cxn modelId="{AA38EE1C-CE59-4594-BDF9-AD6527778549}" srcId="{E511DFDB-9F66-4DAB-981B-79ACB296AD0F}" destId="{2EDDA79F-A7E1-4C3E-B1A3-7EE308AF113D}" srcOrd="1" destOrd="0" parTransId="{AB4CEADC-AD41-408A-9DF3-D08C4A50C993}" sibTransId="{531BABF2-7139-4763-A9B2-E9631BBA965E}"/>
    <dgm:cxn modelId="{9220C05C-A996-4669-AC68-37731CD5115F}" type="presOf" srcId="{85528F9A-3F08-465F-8C7B-1F3AC8D7773E}" destId="{08544DD0-A9B0-4362-A99F-69CFF1E969ED}" srcOrd="0" destOrd="0" presId="urn:microsoft.com/office/officeart/2005/8/layout/process4"/>
    <dgm:cxn modelId="{2869DB6E-D3F3-44A2-9FA9-A8E7EFAC5B34}" srcId="{E511DFDB-9F66-4DAB-981B-79ACB296AD0F}" destId="{5588FF57-2C8E-4BD8-A375-CFB225F6C697}" srcOrd="3" destOrd="0" parTransId="{BFA5EDE9-1FC9-47E8-BC41-BFF82F37E82B}" sibTransId="{074E3419-2400-4B5E-95EE-3B360C9BEE2C}"/>
    <dgm:cxn modelId="{D1D23B7D-C01D-4F87-9360-331A9642A3D0}" srcId="{E511DFDB-9F66-4DAB-981B-79ACB296AD0F}" destId="{85528F9A-3F08-465F-8C7B-1F3AC8D7773E}" srcOrd="0" destOrd="0" parTransId="{83BF746F-D75B-414D-98D5-3CB178576CE7}" sibTransId="{17B6FEB2-9D68-4806-BD88-504D04534971}"/>
    <dgm:cxn modelId="{27EA838A-5922-4E29-9EC4-79DDE218327C}" srcId="{E511DFDB-9F66-4DAB-981B-79ACB296AD0F}" destId="{EDEB3090-1363-4628-A9AD-B9513C45257B}" srcOrd="2" destOrd="0" parTransId="{D90D8F9C-C809-4EF9-B0F5-0746FAB02313}" sibTransId="{E034F3E3-E8BF-4587-9285-FD81180A2DAC}"/>
    <dgm:cxn modelId="{0C99C28F-4ECE-4CC2-8B9D-C83E7B4E5282}" type="presOf" srcId="{E511DFDB-9F66-4DAB-981B-79ACB296AD0F}" destId="{7E7C5E6D-2BBE-41A5-AD2C-8B42B8261A57}" srcOrd="0" destOrd="0" presId="urn:microsoft.com/office/officeart/2005/8/layout/process4"/>
    <dgm:cxn modelId="{C1E957DC-7D27-41C2-9198-78F8EE80058A}" type="presOf" srcId="{EDEB3090-1363-4628-A9AD-B9513C45257B}" destId="{B0840487-AAF1-4070-9300-D846F7CB8D4C}" srcOrd="0" destOrd="0" presId="urn:microsoft.com/office/officeart/2005/8/layout/process4"/>
    <dgm:cxn modelId="{C3DC1059-43D2-485F-980A-FEF304D8B7DA}" type="presParOf" srcId="{7E7C5E6D-2BBE-41A5-AD2C-8B42B8261A57}" destId="{A01D3B12-021D-44A6-A4C9-745ED9816B4C}" srcOrd="0" destOrd="0" presId="urn:microsoft.com/office/officeart/2005/8/layout/process4"/>
    <dgm:cxn modelId="{BBDEFE84-C9D4-479C-92F3-A83BAA1173E8}" type="presParOf" srcId="{A01D3B12-021D-44A6-A4C9-745ED9816B4C}" destId="{100A4984-DC1F-4B66-863D-B5189C79FC4B}" srcOrd="0" destOrd="0" presId="urn:microsoft.com/office/officeart/2005/8/layout/process4"/>
    <dgm:cxn modelId="{EB707FF1-DE82-4471-9CDF-F857FC1152A0}" type="presParOf" srcId="{7E7C5E6D-2BBE-41A5-AD2C-8B42B8261A57}" destId="{BF43BBAF-C960-4D14-9F1F-955DB06461B9}" srcOrd="1" destOrd="0" presId="urn:microsoft.com/office/officeart/2005/8/layout/process4"/>
    <dgm:cxn modelId="{2A457368-5E2A-4526-8959-F14037EDAB09}" type="presParOf" srcId="{7E7C5E6D-2BBE-41A5-AD2C-8B42B8261A57}" destId="{B1D0F66B-AEED-475E-83DE-98CCF163467E}" srcOrd="2" destOrd="0" presId="urn:microsoft.com/office/officeart/2005/8/layout/process4"/>
    <dgm:cxn modelId="{484B6B8E-553F-41AF-A065-5CAA3330EB77}" type="presParOf" srcId="{B1D0F66B-AEED-475E-83DE-98CCF163467E}" destId="{B0840487-AAF1-4070-9300-D846F7CB8D4C}" srcOrd="0" destOrd="0" presId="urn:microsoft.com/office/officeart/2005/8/layout/process4"/>
    <dgm:cxn modelId="{045F591B-0AEE-4F24-9996-B58C380EFF3A}" type="presParOf" srcId="{7E7C5E6D-2BBE-41A5-AD2C-8B42B8261A57}" destId="{5318C31B-3837-485A-9692-32F383BBF363}" srcOrd="3" destOrd="0" presId="urn:microsoft.com/office/officeart/2005/8/layout/process4"/>
    <dgm:cxn modelId="{3B54CEA6-AF0D-49EE-9BD1-633D5E3EF243}" type="presParOf" srcId="{7E7C5E6D-2BBE-41A5-AD2C-8B42B8261A57}" destId="{235798F2-795B-49ED-B449-7B97A02B6FF6}" srcOrd="4" destOrd="0" presId="urn:microsoft.com/office/officeart/2005/8/layout/process4"/>
    <dgm:cxn modelId="{581DA598-48D1-456B-9C40-7B75D9785294}" type="presParOf" srcId="{235798F2-795B-49ED-B449-7B97A02B6FF6}" destId="{67E10BF4-4AB8-46B9-A49F-40064B6B9EEC}" srcOrd="0" destOrd="0" presId="urn:microsoft.com/office/officeart/2005/8/layout/process4"/>
    <dgm:cxn modelId="{BB996EF3-D060-4E01-8CEC-ED1EB0A896A5}" type="presParOf" srcId="{7E7C5E6D-2BBE-41A5-AD2C-8B42B8261A57}" destId="{C0603B02-A946-4AFA-AB39-7805263FA61C}" srcOrd="5" destOrd="0" presId="urn:microsoft.com/office/officeart/2005/8/layout/process4"/>
    <dgm:cxn modelId="{5B344CC0-996A-46BD-92DF-B417B871B0EF}" type="presParOf" srcId="{7E7C5E6D-2BBE-41A5-AD2C-8B42B8261A57}" destId="{829D0499-5084-4AE8-AB98-1CBB968E73CD}" srcOrd="6" destOrd="0" presId="urn:microsoft.com/office/officeart/2005/8/layout/process4"/>
    <dgm:cxn modelId="{531BC6A3-8996-4DD4-B826-25071F24F4A4}" type="presParOf" srcId="{829D0499-5084-4AE8-AB98-1CBB968E73CD}" destId="{08544DD0-A9B0-4362-A99F-69CFF1E969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6EE4E1-5216-4114-A42D-FE7FA8FC3F46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8C2E8E-46F6-41C5-9439-6E851D90F71D}">
      <dgm:prSet/>
      <dgm:spPr/>
      <dgm:t>
        <a:bodyPr/>
        <a:lstStyle/>
        <a:p>
          <a:r>
            <a:rPr lang="en-US" dirty="0"/>
            <a:t>Monitor how proposed solutions affect casual and member conversion</a:t>
          </a:r>
        </a:p>
      </dgm:t>
    </dgm:pt>
    <dgm:pt modelId="{8351FDCB-C3BD-4EBE-B99D-12E1462CFF9C}" type="parTrans" cxnId="{64662EBD-A821-4936-8EA6-FC3C54A9EBD3}">
      <dgm:prSet/>
      <dgm:spPr/>
      <dgm:t>
        <a:bodyPr/>
        <a:lstStyle/>
        <a:p>
          <a:endParaRPr lang="en-US"/>
        </a:p>
      </dgm:t>
    </dgm:pt>
    <dgm:pt modelId="{F926B152-4091-4252-9DD2-A4B9AC6315F0}" type="sibTrans" cxnId="{64662EBD-A821-4936-8EA6-FC3C54A9EBD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361D498-7CFF-4033-B0B5-B671125F1A27}">
      <dgm:prSet/>
      <dgm:spPr/>
      <dgm:t>
        <a:bodyPr/>
        <a:lstStyle/>
        <a:p>
          <a:r>
            <a:rPr lang="en-US"/>
            <a:t>Identify most frequent timing to propose ads during an increase in ridership</a:t>
          </a:r>
          <a:endParaRPr lang="en-US" dirty="0"/>
        </a:p>
      </dgm:t>
    </dgm:pt>
    <dgm:pt modelId="{733D832C-CF71-4B19-8EA8-BDF797786559}" type="parTrans" cxnId="{F9E788CB-DD96-4A36-8650-0F3D9ECDB818}">
      <dgm:prSet/>
      <dgm:spPr/>
      <dgm:t>
        <a:bodyPr/>
        <a:lstStyle/>
        <a:p>
          <a:endParaRPr lang="en-US"/>
        </a:p>
      </dgm:t>
    </dgm:pt>
    <dgm:pt modelId="{63163023-C5FC-409A-85C2-3DE566342927}" type="sibTrans" cxnId="{F9E788CB-DD96-4A36-8650-0F3D9ECDB8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068F41-14F3-4F05-9513-034BB28BCE13}">
      <dgm:prSet/>
      <dgm:spPr/>
      <dgm:t>
        <a:bodyPr/>
        <a:lstStyle/>
        <a:p>
          <a:r>
            <a:rPr lang="en-US" dirty="0"/>
            <a:t>Acquire more data to understand casual rider habits, such as why they ride for longer compared to members.</a:t>
          </a:r>
        </a:p>
      </dgm:t>
    </dgm:pt>
    <dgm:pt modelId="{8E4B6F7B-2F90-4A32-BCC5-87C19270B1C9}" type="parTrans" cxnId="{93BA72E6-6EE0-4010-A3FC-6666282B2DCC}">
      <dgm:prSet/>
      <dgm:spPr/>
      <dgm:t>
        <a:bodyPr/>
        <a:lstStyle/>
        <a:p>
          <a:endParaRPr lang="en-US"/>
        </a:p>
      </dgm:t>
    </dgm:pt>
    <dgm:pt modelId="{F091E192-3510-4716-9571-FF55B2FB96EF}" type="sibTrans" cxnId="{93BA72E6-6EE0-4010-A3FC-6666282B2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7D12954-3789-44E6-98D2-91B61919E1F6}" type="pres">
      <dgm:prSet presAssocID="{796EE4E1-5216-4114-A42D-FE7FA8FC3F46}" presName="Name0" presStyleCnt="0">
        <dgm:presLayoutVars>
          <dgm:animLvl val="lvl"/>
          <dgm:resizeHandles val="exact"/>
        </dgm:presLayoutVars>
      </dgm:prSet>
      <dgm:spPr/>
    </dgm:pt>
    <dgm:pt modelId="{114CB6BC-1C0B-4741-958A-6C89160AEA69}" type="pres">
      <dgm:prSet presAssocID="{848C2E8E-46F6-41C5-9439-6E851D90F71D}" presName="compositeNode" presStyleCnt="0">
        <dgm:presLayoutVars>
          <dgm:bulletEnabled val="1"/>
        </dgm:presLayoutVars>
      </dgm:prSet>
      <dgm:spPr/>
    </dgm:pt>
    <dgm:pt modelId="{C5837D38-299C-413A-A041-4E7F0C1EA690}" type="pres">
      <dgm:prSet presAssocID="{848C2E8E-46F6-41C5-9439-6E851D90F71D}" presName="bgRect" presStyleLbl="bgAccFollowNode1" presStyleIdx="0" presStyleCnt="3"/>
      <dgm:spPr/>
    </dgm:pt>
    <dgm:pt modelId="{FEDBA95D-6791-4D6C-A77A-797AF2B9EE29}" type="pres">
      <dgm:prSet presAssocID="{F926B152-4091-4252-9DD2-A4B9AC6315F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773043E-7062-4761-8AF8-99E759523C68}" type="pres">
      <dgm:prSet presAssocID="{848C2E8E-46F6-41C5-9439-6E851D90F71D}" presName="bottomLine" presStyleLbl="alignNode1" presStyleIdx="1" presStyleCnt="6">
        <dgm:presLayoutVars/>
      </dgm:prSet>
      <dgm:spPr/>
    </dgm:pt>
    <dgm:pt modelId="{486D2643-23E8-4B79-B9C0-C2630AC15F0F}" type="pres">
      <dgm:prSet presAssocID="{848C2E8E-46F6-41C5-9439-6E851D90F71D}" presName="nodeText" presStyleLbl="bgAccFollowNode1" presStyleIdx="0" presStyleCnt="3">
        <dgm:presLayoutVars>
          <dgm:bulletEnabled val="1"/>
        </dgm:presLayoutVars>
      </dgm:prSet>
      <dgm:spPr/>
    </dgm:pt>
    <dgm:pt modelId="{B7E90AAB-376A-42FD-8223-D660B9B5AC62}" type="pres">
      <dgm:prSet presAssocID="{F926B152-4091-4252-9DD2-A4B9AC6315F0}" presName="sibTrans" presStyleCnt="0"/>
      <dgm:spPr/>
    </dgm:pt>
    <dgm:pt modelId="{4B24FFE5-C6A1-4C4E-9B79-00D1F50B000C}" type="pres">
      <dgm:prSet presAssocID="{5361D498-7CFF-4033-B0B5-B671125F1A27}" presName="compositeNode" presStyleCnt="0">
        <dgm:presLayoutVars>
          <dgm:bulletEnabled val="1"/>
        </dgm:presLayoutVars>
      </dgm:prSet>
      <dgm:spPr/>
    </dgm:pt>
    <dgm:pt modelId="{320579FC-191C-4B1B-B9C4-CCA1040C1155}" type="pres">
      <dgm:prSet presAssocID="{5361D498-7CFF-4033-B0B5-B671125F1A27}" presName="bgRect" presStyleLbl="bgAccFollowNode1" presStyleIdx="1" presStyleCnt="3"/>
      <dgm:spPr/>
    </dgm:pt>
    <dgm:pt modelId="{D9D16996-C584-4A59-8B21-909CABA1DC63}" type="pres">
      <dgm:prSet presAssocID="{63163023-C5FC-409A-85C2-3DE5663429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7BCD64D-FB27-4314-8D3D-20ECA39DCE35}" type="pres">
      <dgm:prSet presAssocID="{5361D498-7CFF-4033-B0B5-B671125F1A27}" presName="bottomLine" presStyleLbl="alignNode1" presStyleIdx="3" presStyleCnt="6">
        <dgm:presLayoutVars/>
      </dgm:prSet>
      <dgm:spPr/>
    </dgm:pt>
    <dgm:pt modelId="{9BDF498D-9419-4A98-8424-88AB088CCCC7}" type="pres">
      <dgm:prSet presAssocID="{5361D498-7CFF-4033-B0B5-B671125F1A27}" presName="nodeText" presStyleLbl="bgAccFollowNode1" presStyleIdx="1" presStyleCnt="3">
        <dgm:presLayoutVars>
          <dgm:bulletEnabled val="1"/>
        </dgm:presLayoutVars>
      </dgm:prSet>
      <dgm:spPr/>
    </dgm:pt>
    <dgm:pt modelId="{5E25E302-4B3E-43A3-9726-61A36F277DCA}" type="pres">
      <dgm:prSet presAssocID="{63163023-C5FC-409A-85C2-3DE566342927}" presName="sibTrans" presStyleCnt="0"/>
      <dgm:spPr/>
    </dgm:pt>
    <dgm:pt modelId="{BF59B6C5-0972-480E-9A61-801A34953A45}" type="pres">
      <dgm:prSet presAssocID="{AB068F41-14F3-4F05-9513-034BB28BCE13}" presName="compositeNode" presStyleCnt="0">
        <dgm:presLayoutVars>
          <dgm:bulletEnabled val="1"/>
        </dgm:presLayoutVars>
      </dgm:prSet>
      <dgm:spPr/>
    </dgm:pt>
    <dgm:pt modelId="{D343473E-F5EF-4AE5-A950-34EBFC5A3602}" type="pres">
      <dgm:prSet presAssocID="{AB068F41-14F3-4F05-9513-034BB28BCE13}" presName="bgRect" presStyleLbl="bgAccFollowNode1" presStyleIdx="2" presStyleCnt="3"/>
      <dgm:spPr/>
    </dgm:pt>
    <dgm:pt modelId="{DAD5C383-A822-4646-AF3E-4C22AC8584ED}" type="pres">
      <dgm:prSet presAssocID="{F091E192-3510-4716-9571-FF55B2FB96EF}" presName="sibTransNodeCircle" presStyleLbl="alignNode1" presStyleIdx="4" presStyleCnt="6" custLinFactNeighborX="-13134">
        <dgm:presLayoutVars>
          <dgm:chMax val="0"/>
          <dgm:bulletEnabled/>
        </dgm:presLayoutVars>
      </dgm:prSet>
      <dgm:spPr/>
    </dgm:pt>
    <dgm:pt modelId="{7935CD45-7CB6-4B50-A46B-6DBFE9476088}" type="pres">
      <dgm:prSet presAssocID="{AB068F41-14F3-4F05-9513-034BB28BCE13}" presName="bottomLine" presStyleLbl="alignNode1" presStyleIdx="5" presStyleCnt="6">
        <dgm:presLayoutVars/>
      </dgm:prSet>
      <dgm:spPr/>
    </dgm:pt>
    <dgm:pt modelId="{29E1EB09-0FE7-4CE2-B02F-15391D30C5AA}" type="pres">
      <dgm:prSet presAssocID="{AB068F41-14F3-4F05-9513-034BB28BCE1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92F020E-9C12-4F77-9AEC-7A51552C3803}" type="presOf" srcId="{AB068F41-14F3-4F05-9513-034BB28BCE13}" destId="{29E1EB09-0FE7-4CE2-B02F-15391D30C5AA}" srcOrd="1" destOrd="0" presId="urn:microsoft.com/office/officeart/2016/7/layout/BasicLinearProcessNumbered"/>
    <dgm:cxn modelId="{1601B20F-797D-483F-BEBF-0CB6173A5327}" type="presOf" srcId="{5361D498-7CFF-4033-B0B5-B671125F1A27}" destId="{9BDF498D-9419-4A98-8424-88AB088CCCC7}" srcOrd="1" destOrd="0" presId="urn:microsoft.com/office/officeart/2016/7/layout/BasicLinearProcessNumbered"/>
    <dgm:cxn modelId="{E40A711E-C3D9-42BE-B79D-96D6E229B953}" type="presOf" srcId="{F926B152-4091-4252-9DD2-A4B9AC6315F0}" destId="{FEDBA95D-6791-4D6C-A77A-797AF2B9EE29}" srcOrd="0" destOrd="0" presId="urn:microsoft.com/office/officeart/2016/7/layout/BasicLinearProcessNumbered"/>
    <dgm:cxn modelId="{E8197528-FFA0-48C2-BC1C-3D0A70514456}" type="presOf" srcId="{AB068F41-14F3-4F05-9513-034BB28BCE13}" destId="{D343473E-F5EF-4AE5-A950-34EBFC5A3602}" srcOrd="0" destOrd="0" presId="urn:microsoft.com/office/officeart/2016/7/layout/BasicLinearProcessNumbered"/>
    <dgm:cxn modelId="{1CB95429-B483-422F-9F49-F42787C3A477}" type="presOf" srcId="{848C2E8E-46F6-41C5-9439-6E851D90F71D}" destId="{C5837D38-299C-413A-A041-4E7F0C1EA690}" srcOrd="0" destOrd="0" presId="urn:microsoft.com/office/officeart/2016/7/layout/BasicLinearProcessNumbered"/>
    <dgm:cxn modelId="{DB44F145-0319-4AB6-A3A3-987DCF688E4C}" type="presOf" srcId="{796EE4E1-5216-4114-A42D-FE7FA8FC3F46}" destId="{37D12954-3789-44E6-98D2-91B61919E1F6}" srcOrd="0" destOrd="0" presId="urn:microsoft.com/office/officeart/2016/7/layout/BasicLinearProcessNumbered"/>
    <dgm:cxn modelId="{3800B770-E8C5-48A5-82B8-93BDDCD457E1}" type="presOf" srcId="{5361D498-7CFF-4033-B0B5-B671125F1A27}" destId="{320579FC-191C-4B1B-B9C4-CCA1040C1155}" srcOrd="0" destOrd="0" presId="urn:microsoft.com/office/officeart/2016/7/layout/BasicLinearProcessNumbered"/>
    <dgm:cxn modelId="{255D4278-FA07-4F81-B053-6E324CE2C0FB}" type="presOf" srcId="{F091E192-3510-4716-9571-FF55B2FB96EF}" destId="{DAD5C383-A822-4646-AF3E-4C22AC8584ED}" srcOrd="0" destOrd="0" presId="urn:microsoft.com/office/officeart/2016/7/layout/BasicLinearProcessNumbered"/>
    <dgm:cxn modelId="{64662EBD-A821-4936-8EA6-FC3C54A9EBD3}" srcId="{796EE4E1-5216-4114-A42D-FE7FA8FC3F46}" destId="{848C2E8E-46F6-41C5-9439-6E851D90F71D}" srcOrd="0" destOrd="0" parTransId="{8351FDCB-C3BD-4EBE-B99D-12E1462CFF9C}" sibTransId="{F926B152-4091-4252-9DD2-A4B9AC6315F0}"/>
    <dgm:cxn modelId="{F9E788CB-DD96-4A36-8650-0F3D9ECDB818}" srcId="{796EE4E1-5216-4114-A42D-FE7FA8FC3F46}" destId="{5361D498-7CFF-4033-B0B5-B671125F1A27}" srcOrd="1" destOrd="0" parTransId="{733D832C-CF71-4B19-8EA8-BDF797786559}" sibTransId="{63163023-C5FC-409A-85C2-3DE566342927}"/>
    <dgm:cxn modelId="{6730F5CB-59B8-44F2-965A-54390EDFDC84}" type="presOf" srcId="{848C2E8E-46F6-41C5-9439-6E851D90F71D}" destId="{486D2643-23E8-4B79-B9C0-C2630AC15F0F}" srcOrd="1" destOrd="0" presId="urn:microsoft.com/office/officeart/2016/7/layout/BasicLinearProcessNumbered"/>
    <dgm:cxn modelId="{B51E9AD5-971A-4381-8501-723C17419214}" type="presOf" srcId="{63163023-C5FC-409A-85C2-3DE566342927}" destId="{D9D16996-C584-4A59-8B21-909CABA1DC63}" srcOrd="0" destOrd="0" presId="urn:microsoft.com/office/officeart/2016/7/layout/BasicLinearProcessNumbered"/>
    <dgm:cxn modelId="{93BA72E6-6EE0-4010-A3FC-6666282B2DCC}" srcId="{796EE4E1-5216-4114-A42D-FE7FA8FC3F46}" destId="{AB068F41-14F3-4F05-9513-034BB28BCE13}" srcOrd="2" destOrd="0" parTransId="{8E4B6F7B-2F90-4A32-BCC5-87C19270B1C9}" sibTransId="{F091E192-3510-4716-9571-FF55B2FB96EF}"/>
    <dgm:cxn modelId="{81F4436F-FBD6-4320-9567-B1920D004C9A}" type="presParOf" srcId="{37D12954-3789-44E6-98D2-91B61919E1F6}" destId="{114CB6BC-1C0B-4741-958A-6C89160AEA69}" srcOrd="0" destOrd="0" presId="urn:microsoft.com/office/officeart/2016/7/layout/BasicLinearProcessNumbered"/>
    <dgm:cxn modelId="{65CB2414-D550-4E26-84D5-232D20ED4991}" type="presParOf" srcId="{114CB6BC-1C0B-4741-958A-6C89160AEA69}" destId="{C5837D38-299C-413A-A041-4E7F0C1EA690}" srcOrd="0" destOrd="0" presId="urn:microsoft.com/office/officeart/2016/7/layout/BasicLinearProcessNumbered"/>
    <dgm:cxn modelId="{31ECDB0F-232C-487D-AC8B-9DF2DD572B72}" type="presParOf" srcId="{114CB6BC-1C0B-4741-958A-6C89160AEA69}" destId="{FEDBA95D-6791-4D6C-A77A-797AF2B9EE29}" srcOrd="1" destOrd="0" presId="urn:microsoft.com/office/officeart/2016/7/layout/BasicLinearProcessNumbered"/>
    <dgm:cxn modelId="{17C53E94-5E5C-458D-81E2-89172890B177}" type="presParOf" srcId="{114CB6BC-1C0B-4741-958A-6C89160AEA69}" destId="{3773043E-7062-4761-8AF8-99E759523C68}" srcOrd="2" destOrd="0" presId="urn:microsoft.com/office/officeart/2016/7/layout/BasicLinearProcessNumbered"/>
    <dgm:cxn modelId="{065240A9-465D-4C91-94E3-E9E2A7271FD0}" type="presParOf" srcId="{114CB6BC-1C0B-4741-958A-6C89160AEA69}" destId="{486D2643-23E8-4B79-B9C0-C2630AC15F0F}" srcOrd="3" destOrd="0" presId="urn:microsoft.com/office/officeart/2016/7/layout/BasicLinearProcessNumbered"/>
    <dgm:cxn modelId="{5991F560-595B-4B69-8A52-86B8EB482B48}" type="presParOf" srcId="{37D12954-3789-44E6-98D2-91B61919E1F6}" destId="{B7E90AAB-376A-42FD-8223-D660B9B5AC62}" srcOrd="1" destOrd="0" presId="urn:microsoft.com/office/officeart/2016/7/layout/BasicLinearProcessNumbered"/>
    <dgm:cxn modelId="{DFB638F8-471E-4212-A60D-194F95DF9678}" type="presParOf" srcId="{37D12954-3789-44E6-98D2-91B61919E1F6}" destId="{4B24FFE5-C6A1-4C4E-9B79-00D1F50B000C}" srcOrd="2" destOrd="0" presId="urn:microsoft.com/office/officeart/2016/7/layout/BasicLinearProcessNumbered"/>
    <dgm:cxn modelId="{A0807AD0-FBAB-4184-94FF-9FBCD3F50F56}" type="presParOf" srcId="{4B24FFE5-C6A1-4C4E-9B79-00D1F50B000C}" destId="{320579FC-191C-4B1B-B9C4-CCA1040C1155}" srcOrd="0" destOrd="0" presId="urn:microsoft.com/office/officeart/2016/7/layout/BasicLinearProcessNumbered"/>
    <dgm:cxn modelId="{A5BC78F8-EA7E-4413-844D-C4ED22B95D5A}" type="presParOf" srcId="{4B24FFE5-C6A1-4C4E-9B79-00D1F50B000C}" destId="{D9D16996-C584-4A59-8B21-909CABA1DC63}" srcOrd="1" destOrd="0" presId="urn:microsoft.com/office/officeart/2016/7/layout/BasicLinearProcessNumbered"/>
    <dgm:cxn modelId="{231DFE67-1869-43E2-99C0-F792833CDA82}" type="presParOf" srcId="{4B24FFE5-C6A1-4C4E-9B79-00D1F50B000C}" destId="{07BCD64D-FB27-4314-8D3D-20ECA39DCE35}" srcOrd="2" destOrd="0" presId="urn:microsoft.com/office/officeart/2016/7/layout/BasicLinearProcessNumbered"/>
    <dgm:cxn modelId="{3AEC16F4-09A9-47CF-8ECA-A6BFD2F2777D}" type="presParOf" srcId="{4B24FFE5-C6A1-4C4E-9B79-00D1F50B000C}" destId="{9BDF498D-9419-4A98-8424-88AB088CCCC7}" srcOrd="3" destOrd="0" presId="urn:microsoft.com/office/officeart/2016/7/layout/BasicLinearProcessNumbered"/>
    <dgm:cxn modelId="{695571B2-3AF3-497A-9714-3CDB3A94CB00}" type="presParOf" srcId="{37D12954-3789-44E6-98D2-91B61919E1F6}" destId="{5E25E302-4B3E-43A3-9726-61A36F277DCA}" srcOrd="3" destOrd="0" presId="urn:microsoft.com/office/officeart/2016/7/layout/BasicLinearProcessNumbered"/>
    <dgm:cxn modelId="{BE71509A-2205-42FF-96F3-88B10573BB39}" type="presParOf" srcId="{37D12954-3789-44E6-98D2-91B61919E1F6}" destId="{BF59B6C5-0972-480E-9A61-801A34953A45}" srcOrd="4" destOrd="0" presId="urn:microsoft.com/office/officeart/2016/7/layout/BasicLinearProcessNumbered"/>
    <dgm:cxn modelId="{0F5CF1AB-283A-4FA8-B63A-F9519BCDA24C}" type="presParOf" srcId="{BF59B6C5-0972-480E-9A61-801A34953A45}" destId="{D343473E-F5EF-4AE5-A950-34EBFC5A3602}" srcOrd="0" destOrd="0" presId="urn:microsoft.com/office/officeart/2016/7/layout/BasicLinearProcessNumbered"/>
    <dgm:cxn modelId="{16066965-2A40-4846-8687-FF46CD7CC1A4}" type="presParOf" srcId="{BF59B6C5-0972-480E-9A61-801A34953A45}" destId="{DAD5C383-A822-4646-AF3E-4C22AC8584ED}" srcOrd="1" destOrd="0" presId="urn:microsoft.com/office/officeart/2016/7/layout/BasicLinearProcessNumbered"/>
    <dgm:cxn modelId="{ED9E031A-03CD-49ED-AA68-3CED47E43C03}" type="presParOf" srcId="{BF59B6C5-0972-480E-9A61-801A34953A45}" destId="{7935CD45-7CB6-4B50-A46B-6DBFE9476088}" srcOrd="2" destOrd="0" presId="urn:microsoft.com/office/officeart/2016/7/layout/BasicLinearProcessNumbered"/>
    <dgm:cxn modelId="{B73746EE-6132-45B2-979E-F0A9B8B32650}" type="presParOf" srcId="{BF59B6C5-0972-480E-9A61-801A34953A45}" destId="{29E1EB09-0FE7-4CE2-B02F-15391D30C5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E47-78E6-42FF-8438-7D308ADC2B3A}">
      <dsp:nvSpPr>
        <dsp:cNvPr id="0" name=""/>
        <dsp:cNvSpPr/>
      </dsp:nvSpPr>
      <dsp:spPr>
        <a:xfrm>
          <a:off x="351513" y="1098833"/>
          <a:ext cx="1094783" cy="109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95445-E22A-466A-9D95-343683EDE096}">
      <dsp:nvSpPr>
        <dsp:cNvPr id="0" name=""/>
        <dsp:cNvSpPr/>
      </dsp:nvSpPr>
      <dsp:spPr>
        <a:xfrm>
          <a:off x="584827" y="1332147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8379A-183D-4701-A6F3-F34BEEBCDB68}">
      <dsp:nvSpPr>
        <dsp:cNvPr id="0" name=""/>
        <dsp:cNvSpPr/>
      </dsp:nvSpPr>
      <dsp:spPr>
        <a:xfrm>
          <a:off x="1541" y="2534614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Introduction</a:t>
          </a:r>
        </a:p>
      </dsp:txBody>
      <dsp:txXfrm>
        <a:off x="1541" y="2534614"/>
        <a:ext cx="1794726" cy="717890"/>
      </dsp:txXfrm>
    </dsp:sp>
    <dsp:sp modelId="{E2CB1314-D166-4D3A-B81B-3EAF39483321}">
      <dsp:nvSpPr>
        <dsp:cNvPr id="0" name=""/>
        <dsp:cNvSpPr/>
      </dsp:nvSpPr>
      <dsp:spPr>
        <a:xfrm>
          <a:off x="2460317" y="1098833"/>
          <a:ext cx="1094783" cy="109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E4E1-FE7A-42FE-B8D3-AB16A47CC774}">
      <dsp:nvSpPr>
        <dsp:cNvPr id="0" name=""/>
        <dsp:cNvSpPr/>
      </dsp:nvSpPr>
      <dsp:spPr>
        <a:xfrm>
          <a:off x="2693631" y="1332147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F8C60-FE2A-47A4-B6AF-DC51394EA90D}">
      <dsp:nvSpPr>
        <dsp:cNvPr id="0" name=""/>
        <dsp:cNvSpPr/>
      </dsp:nvSpPr>
      <dsp:spPr>
        <a:xfrm>
          <a:off x="2110345" y="2534614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Problem</a:t>
          </a:r>
        </a:p>
      </dsp:txBody>
      <dsp:txXfrm>
        <a:off x="2110345" y="2534614"/>
        <a:ext cx="1794726" cy="717890"/>
      </dsp:txXfrm>
    </dsp:sp>
    <dsp:sp modelId="{AE018228-18E6-45FF-B1EA-A84892C2B01E}">
      <dsp:nvSpPr>
        <dsp:cNvPr id="0" name=""/>
        <dsp:cNvSpPr/>
      </dsp:nvSpPr>
      <dsp:spPr>
        <a:xfrm>
          <a:off x="4569120" y="1098833"/>
          <a:ext cx="1094783" cy="109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635D5-1302-4A49-A028-E822D8EFE6B7}">
      <dsp:nvSpPr>
        <dsp:cNvPr id="0" name=""/>
        <dsp:cNvSpPr/>
      </dsp:nvSpPr>
      <dsp:spPr>
        <a:xfrm>
          <a:off x="4802435" y="1332147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40829-7F16-4160-BC72-9A1D66ACAD9C}">
      <dsp:nvSpPr>
        <dsp:cNvPr id="0" name=""/>
        <dsp:cNvSpPr/>
      </dsp:nvSpPr>
      <dsp:spPr>
        <a:xfrm>
          <a:off x="4219149" y="2534614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Analysis</a:t>
          </a:r>
        </a:p>
      </dsp:txBody>
      <dsp:txXfrm>
        <a:off x="4219149" y="2534614"/>
        <a:ext cx="1794726" cy="717890"/>
      </dsp:txXfrm>
    </dsp:sp>
    <dsp:sp modelId="{9DED814B-12F7-441B-B72C-08594F0F922A}">
      <dsp:nvSpPr>
        <dsp:cNvPr id="0" name=""/>
        <dsp:cNvSpPr/>
      </dsp:nvSpPr>
      <dsp:spPr>
        <a:xfrm>
          <a:off x="6677924" y="1098833"/>
          <a:ext cx="1094783" cy="109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5AB25-2EDC-408D-9A7C-22312BDCDF6D}">
      <dsp:nvSpPr>
        <dsp:cNvPr id="0" name=""/>
        <dsp:cNvSpPr/>
      </dsp:nvSpPr>
      <dsp:spPr>
        <a:xfrm>
          <a:off x="6911239" y="1332147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24903-46D6-4EEE-8AD1-DB780F375525}">
      <dsp:nvSpPr>
        <dsp:cNvPr id="0" name=""/>
        <dsp:cNvSpPr/>
      </dsp:nvSpPr>
      <dsp:spPr>
        <a:xfrm>
          <a:off x="6327952" y="2534614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Solutions</a:t>
          </a:r>
        </a:p>
      </dsp:txBody>
      <dsp:txXfrm>
        <a:off x="6327952" y="2534614"/>
        <a:ext cx="1794726" cy="717890"/>
      </dsp:txXfrm>
    </dsp:sp>
    <dsp:sp modelId="{08198B3B-064B-445A-BEA6-B43BF60A5418}">
      <dsp:nvSpPr>
        <dsp:cNvPr id="0" name=""/>
        <dsp:cNvSpPr/>
      </dsp:nvSpPr>
      <dsp:spPr>
        <a:xfrm>
          <a:off x="8786728" y="1098833"/>
          <a:ext cx="1094783" cy="1094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0C2D-518C-4DA3-A178-E7F0E02FB30D}">
      <dsp:nvSpPr>
        <dsp:cNvPr id="0" name=""/>
        <dsp:cNvSpPr/>
      </dsp:nvSpPr>
      <dsp:spPr>
        <a:xfrm>
          <a:off x="9020042" y="1332147"/>
          <a:ext cx="628154" cy="628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0167B-FF28-408C-B563-03982C274324}">
      <dsp:nvSpPr>
        <dsp:cNvPr id="0" name=""/>
        <dsp:cNvSpPr/>
      </dsp:nvSpPr>
      <dsp:spPr>
        <a:xfrm>
          <a:off x="8436756" y="2534614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8436756" y="2534614"/>
        <a:ext cx="1794726" cy="71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A7EE2-B3E1-4304-B825-93D9900F74A8}">
      <dsp:nvSpPr>
        <dsp:cNvPr id="0" name=""/>
        <dsp:cNvSpPr/>
      </dsp:nvSpPr>
      <dsp:spPr>
        <a:xfrm>
          <a:off x="1120733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888EC-F730-40E0-AE4B-AE7CF34A2D88}">
      <dsp:nvSpPr>
        <dsp:cNvPr id="0" name=""/>
        <dsp:cNvSpPr/>
      </dsp:nvSpPr>
      <dsp:spPr>
        <a:xfrm>
          <a:off x="335847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do annual members and casual riders use Cyclistic bikes differently?</a:t>
          </a:r>
        </a:p>
      </dsp:txBody>
      <dsp:txXfrm>
        <a:off x="335847" y="2634790"/>
        <a:ext cx="2854128" cy="720000"/>
      </dsp:txXfrm>
    </dsp:sp>
    <dsp:sp modelId="{77C40A8A-BF9A-463C-823E-54B3809B3562}">
      <dsp:nvSpPr>
        <dsp:cNvPr id="0" name=""/>
        <dsp:cNvSpPr/>
      </dsp:nvSpPr>
      <dsp:spPr>
        <a:xfrm>
          <a:off x="4474333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E48A5-F9A4-4E92-B916-052669DEE1BF}">
      <dsp:nvSpPr>
        <dsp:cNvPr id="0" name=""/>
        <dsp:cNvSpPr/>
      </dsp:nvSpPr>
      <dsp:spPr>
        <a:xfrm>
          <a:off x="3689448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would casual riders buy Cyclistic annual memberships?</a:t>
          </a:r>
        </a:p>
      </dsp:txBody>
      <dsp:txXfrm>
        <a:off x="3689448" y="2634790"/>
        <a:ext cx="2854128" cy="720000"/>
      </dsp:txXfrm>
    </dsp:sp>
    <dsp:sp modelId="{28E64A07-B86F-401C-9B13-091AF2C66187}">
      <dsp:nvSpPr>
        <dsp:cNvPr id="0" name=""/>
        <dsp:cNvSpPr/>
      </dsp:nvSpPr>
      <dsp:spPr>
        <a:xfrm>
          <a:off x="7827934" y="996547"/>
          <a:ext cx="1284357" cy="1284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6F40B-5192-4DF0-A51A-FDE2458A93B8}">
      <dsp:nvSpPr>
        <dsp:cNvPr id="0" name=""/>
        <dsp:cNvSpPr/>
      </dsp:nvSpPr>
      <dsp:spPr>
        <a:xfrm>
          <a:off x="7043048" y="2634790"/>
          <a:ext cx="285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can Cyclistic use digital media to influence casual riders to become members?</a:t>
          </a:r>
        </a:p>
      </dsp:txBody>
      <dsp:txXfrm>
        <a:off x="7043048" y="2634790"/>
        <a:ext cx="285412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3B43F-64B1-4694-9273-D47C87464E7C}">
      <dsp:nvSpPr>
        <dsp:cNvPr id="0" name=""/>
        <dsp:cNvSpPr/>
      </dsp:nvSpPr>
      <dsp:spPr>
        <a:xfrm>
          <a:off x="621012" y="60066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4FF17-F390-41D3-A247-212F9B238D25}">
      <dsp:nvSpPr>
        <dsp:cNvPr id="0" name=""/>
        <dsp:cNvSpPr/>
      </dsp:nvSpPr>
      <dsp:spPr>
        <a:xfrm>
          <a:off x="1015887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3E52-E816-41EA-8CA5-05BC213AC789}">
      <dsp:nvSpPr>
        <dsp:cNvPr id="0" name=""/>
        <dsp:cNvSpPr/>
      </dsp:nvSpPr>
      <dsp:spPr>
        <a:xfrm>
          <a:off x="28699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Casual users only make up 8.9% of the userbase.</a:t>
          </a:r>
        </a:p>
      </dsp:txBody>
      <dsp:txXfrm>
        <a:off x="28699" y="3030669"/>
        <a:ext cx="3037500" cy="720000"/>
      </dsp:txXfrm>
    </dsp:sp>
    <dsp:sp modelId="{477FC043-1821-42B7-BDE3-AAECB672D598}">
      <dsp:nvSpPr>
        <dsp:cNvPr id="0" name=""/>
        <dsp:cNvSpPr/>
      </dsp:nvSpPr>
      <dsp:spPr>
        <a:xfrm>
          <a:off x="4190075" y="60066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787B7-EFD0-4EA0-9FFE-345D8A1B011D}">
      <dsp:nvSpPr>
        <dsp:cNvPr id="0" name=""/>
        <dsp:cNvSpPr/>
      </dsp:nvSpPr>
      <dsp:spPr>
        <a:xfrm>
          <a:off x="4584950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AA040-7F6B-44A5-B4B0-1057D304F724}">
      <dsp:nvSpPr>
        <dsp:cNvPr id="0" name=""/>
        <dsp:cNvSpPr/>
      </dsp:nvSpPr>
      <dsp:spPr>
        <a:xfrm>
          <a:off x="3597762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Casual users peak in ridership on weekends, vice versa for members.</a:t>
          </a:r>
        </a:p>
      </dsp:txBody>
      <dsp:txXfrm>
        <a:off x="3597762" y="3030669"/>
        <a:ext cx="3037500" cy="720000"/>
      </dsp:txXfrm>
    </dsp:sp>
    <dsp:sp modelId="{05C65729-9D80-408D-9DCC-42EBE4A4E034}">
      <dsp:nvSpPr>
        <dsp:cNvPr id="0" name=""/>
        <dsp:cNvSpPr/>
      </dsp:nvSpPr>
      <dsp:spPr>
        <a:xfrm>
          <a:off x="7759137" y="60066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388EB-C1C9-4B7C-9CA0-43B13A327318}">
      <dsp:nvSpPr>
        <dsp:cNvPr id="0" name=""/>
        <dsp:cNvSpPr/>
      </dsp:nvSpPr>
      <dsp:spPr>
        <a:xfrm>
          <a:off x="8154012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1469-2D45-4E73-AC52-14A53E36F2D4}">
      <dsp:nvSpPr>
        <dsp:cNvPr id="0" name=""/>
        <dsp:cNvSpPr/>
      </dsp:nvSpPr>
      <dsp:spPr>
        <a:xfrm>
          <a:off x="7166825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Casual users ride for over 60 minutes on average any day of the week.</a:t>
          </a:r>
        </a:p>
      </dsp:txBody>
      <dsp:txXfrm>
        <a:off x="7166825" y="3030669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A4984-DC1F-4B66-863D-B5189C79FC4B}">
      <dsp:nvSpPr>
        <dsp:cNvPr id="0" name=""/>
        <dsp:cNvSpPr/>
      </dsp:nvSpPr>
      <dsp:spPr>
        <a:xfrm>
          <a:off x="0" y="3569039"/>
          <a:ext cx="10233025" cy="78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Create ads increasing awareness for this for casual members who have not yet tried membership.</a:t>
          </a:r>
        </a:p>
      </dsp:txBody>
      <dsp:txXfrm>
        <a:off x="0" y="3569039"/>
        <a:ext cx="10233025" cy="780818"/>
      </dsp:txXfrm>
    </dsp:sp>
    <dsp:sp modelId="{B0840487-AAF1-4070-9300-D846F7CB8D4C}">
      <dsp:nvSpPr>
        <dsp:cNvPr id="0" name=""/>
        <dsp:cNvSpPr/>
      </dsp:nvSpPr>
      <dsp:spPr>
        <a:xfrm rot="10800000">
          <a:off x="0" y="2379853"/>
          <a:ext cx="10233025" cy="1200899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Allow casual users a temporary member trial on the weekend</a:t>
          </a:r>
        </a:p>
      </dsp:txBody>
      <dsp:txXfrm rot="10800000">
        <a:off x="0" y="2379853"/>
        <a:ext cx="10233025" cy="780308"/>
      </dsp:txXfrm>
    </dsp:sp>
    <dsp:sp modelId="{67E10BF4-4AB8-46B9-A49F-40064B6B9EEC}">
      <dsp:nvSpPr>
        <dsp:cNvPr id="0" name=""/>
        <dsp:cNvSpPr/>
      </dsp:nvSpPr>
      <dsp:spPr>
        <a:xfrm rot="10800000">
          <a:off x="0" y="1190666"/>
          <a:ext cx="10233025" cy="120089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Deals for riding a certain amount of times per week</a:t>
          </a:r>
        </a:p>
      </dsp:txBody>
      <dsp:txXfrm rot="10800000">
        <a:off x="0" y="1190666"/>
        <a:ext cx="10233025" cy="780308"/>
      </dsp:txXfrm>
    </dsp:sp>
    <dsp:sp modelId="{08544DD0-A9B0-4362-A99F-69CFF1E969ED}">
      <dsp:nvSpPr>
        <dsp:cNvPr id="0" name=""/>
        <dsp:cNvSpPr/>
      </dsp:nvSpPr>
      <dsp:spPr>
        <a:xfrm rot="10800000">
          <a:off x="0" y="1479"/>
          <a:ext cx="10233025" cy="1200899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Offer year-long members a discount for rides for at least over 30 minutes</a:t>
          </a:r>
        </a:p>
      </dsp:txBody>
      <dsp:txXfrm rot="10800000">
        <a:off x="0" y="1479"/>
        <a:ext cx="10233025" cy="780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7D38-299C-413A-A041-4E7F0C1EA690}">
      <dsp:nvSpPr>
        <dsp:cNvPr id="0" name=""/>
        <dsp:cNvSpPr/>
      </dsp:nvSpPr>
      <dsp:spPr>
        <a:xfrm>
          <a:off x="0" y="0"/>
          <a:ext cx="3197820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9315" tIns="330200" rIns="2493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 how proposed solutions affect casual and member conversion</a:t>
          </a:r>
        </a:p>
      </dsp:txBody>
      <dsp:txXfrm>
        <a:off x="0" y="1653508"/>
        <a:ext cx="3197820" cy="2610802"/>
      </dsp:txXfrm>
    </dsp:sp>
    <dsp:sp modelId="{FEDBA95D-6791-4D6C-A77A-797AF2B9EE29}">
      <dsp:nvSpPr>
        <dsp:cNvPr id="0" name=""/>
        <dsp:cNvSpPr/>
      </dsp:nvSpPr>
      <dsp:spPr>
        <a:xfrm>
          <a:off x="94620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37381" y="626305"/>
        <a:ext cx="923057" cy="923057"/>
      </dsp:txXfrm>
    </dsp:sp>
    <dsp:sp modelId="{3773043E-7062-4761-8AF8-99E759523C68}">
      <dsp:nvSpPr>
        <dsp:cNvPr id="0" name=""/>
        <dsp:cNvSpPr/>
      </dsp:nvSpPr>
      <dsp:spPr>
        <a:xfrm>
          <a:off x="0" y="4351266"/>
          <a:ext cx="3197820" cy="72"/>
        </a:xfrm>
        <a:prstGeom prst="rect">
          <a:avLst/>
        </a:prstGeom>
        <a:gradFill rotWithShape="0">
          <a:gsLst>
            <a:gs pos="0">
              <a:schemeClr val="accent2">
                <a:hueOff val="-1022600"/>
                <a:satOff val="-1364"/>
                <a:lumOff val="-4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22600"/>
                <a:satOff val="-1364"/>
                <a:lumOff val="-4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22600"/>
                <a:satOff val="-1364"/>
                <a:lumOff val="-4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22600"/>
              <a:satOff val="-1364"/>
              <a:lumOff val="-407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0579FC-191C-4B1B-B9C4-CCA1040C1155}">
      <dsp:nvSpPr>
        <dsp:cNvPr id="0" name=""/>
        <dsp:cNvSpPr/>
      </dsp:nvSpPr>
      <dsp:spPr>
        <a:xfrm>
          <a:off x="3517602" y="0"/>
          <a:ext cx="3197820" cy="4351338"/>
        </a:xfrm>
        <a:prstGeom prst="rect">
          <a:avLst/>
        </a:prstGeom>
        <a:solidFill>
          <a:schemeClr val="accent2">
            <a:tint val="40000"/>
            <a:alpha val="90000"/>
            <a:hueOff val="-2285099"/>
            <a:satOff val="-7042"/>
            <a:lumOff val="-22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285099"/>
              <a:satOff val="-7042"/>
              <a:lumOff val="-22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9315" tIns="330200" rIns="2493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most frequent timing to propose ads during an increase in ridership</a:t>
          </a:r>
          <a:endParaRPr lang="en-US" sz="2300" kern="1200" dirty="0"/>
        </a:p>
      </dsp:txBody>
      <dsp:txXfrm>
        <a:off x="3517602" y="1653508"/>
        <a:ext cx="3197820" cy="2610802"/>
      </dsp:txXfrm>
    </dsp:sp>
    <dsp:sp modelId="{D9D16996-C584-4A59-8B21-909CABA1DC63}">
      <dsp:nvSpPr>
        <dsp:cNvPr id="0" name=""/>
        <dsp:cNvSpPr/>
      </dsp:nvSpPr>
      <dsp:spPr>
        <a:xfrm>
          <a:off x="446381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-2045199"/>
                <a:satOff val="-2728"/>
                <a:lumOff val="-8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45199"/>
                <a:satOff val="-2728"/>
                <a:lumOff val="-8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45199"/>
                <a:satOff val="-2728"/>
                <a:lumOff val="-8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045199"/>
              <a:satOff val="-2728"/>
              <a:lumOff val="-8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54983" y="626305"/>
        <a:ext cx="923057" cy="923057"/>
      </dsp:txXfrm>
    </dsp:sp>
    <dsp:sp modelId="{07BCD64D-FB27-4314-8D3D-20ECA39DCE35}">
      <dsp:nvSpPr>
        <dsp:cNvPr id="0" name=""/>
        <dsp:cNvSpPr/>
      </dsp:nvSpPr>
      <dsp:spPr>
        <a:xfrm>
          <a:off x="3517602" y="4351266"/>
          <a:ext cx="3197820" cy="72"/>
        </a:xfrm>
        <a:prstGeom prst="rect">
          <a:avLst/>
        </a:prstGeom>
        <a:gradFill rotWithShape="0">
          <a:gsLst>
            <a:gs pos="0">
              <a:schemeClr val="accent2">
                <a:hueOff val="-3067798"/>
                <a:satOff val="-4092"/>
                <a:lumOff val="-12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67798"/>
                <a:satOff val="-4092"/>
                <a:lumOff val="-12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67798"/>
                <a:satOff val="-4092"/>
                <a:lumOff val="-12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067798"/>
              <a:satOff val="-4092"/>
              <a:lumOff val="-1223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43473E-F5EF-4AE5-A950-34EBFC5A3602}">
      <dsp:nvSpPr>
        <dsp:cNvPr id="0" name=""/>
        <dsp:cNvSpPr/>
      </dsp:nvSpPr>
      <dsp:spPr>
        <a:xfrm>
          <a:off x="7035204" y="0"/>
          <a:ext cx="3197820" cy="4351338"/>
        </a:xfrm>
        <a:prstGeom prst="rect">
          <a:avLst/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9315" tIns="330200" rIns="2493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Acquire more data to understand casual rider habits, such as why they ride for longer compared to members.</a:t>
          </a:r>
        </a:p>
      </dsp:txBody>
      <dsp:txXfrm>
        <a:off x="7035204" y="1653508"/>
        <a:ext cx="3197820" cy="2610802"/>
      </dsp:txXfrm>
    </dsp:sp>
    <dsp:sp modelId="{DAD5C383-A822-4646-AF3E-4C22AC8584ED}">
      <dsp:nvSpPr>
        <dsp:cNvPr id="0" name=""/>
        <dsp:cNvSpPr/>
      </dsp:nvSpPr>
      <dsp:spPr>
        <a:xfrm>
          <a:off x="7809962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-4090398"/>
                <a:satOff val="-5456"/>
                <a:lumOff val="-16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090398"/>
                <a:satOff val="-5456"/>
                <a:lumOff val="-16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090398"/>
                <a:satOff val="-5456"/>
                <a:lumOff val="-16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090398"/>
              <a:satOff val="-5456"/>
              <a:lumOff val="-16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01134" y="626305"/>
        <a:ext cx="923057" cy="923057"/>
      </dsp:txXfrm>
    </dsp:sp>
    <dsp:sp modelId="{7935CD45-7CB6-4B50-A46B-6DBFE9476088}">
      <dsp:nvSpPr>
        <dsp:cNvPr id="0" name=""/>
        <dsp:cNvSpPr/>
      </dsp:nvSpPr>
      <dsp:spPr>
        <a:xfrm>
          <a:off x="7035204" y="4351266"/>
          <a:ext cx="3197820" cy="72"/>
        </a:xfrm>
        <a:prstGeom prst="rect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038F2-8AF2-41C9-B88F-94A70460AB5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EC233-817B-4F82-8587-6574BE0E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EC233-817B-4F82-8587-6574BE0E36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EC233-817B-4F82-8587-6574BE0E3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EC233-817B-4F82-8587-6574BE0E36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9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88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0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4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4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9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41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1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1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9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7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90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70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9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8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69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1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5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3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F0CBD1B-BB6C-C080-2886-C84BF518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l="19699" r="7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BD01F-D029-FDB0-ACBE-8EDD6A49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>
                <a:solidFill>
                  <a:schemeClr val="accent1"/>
                </a:solidFill>
              </a:rPr>
              <a:t>Casual </a:t>
            </a:r>
            <a:r>
              <a:rPr lang="en-US" dirty="0"/>
              <a:t>Riders to </a:t>
            </a:r>
            <a:r>
              <a:rPr lang="en-US" dirty="0">
                <a:solidFill>
                  <a:schemeClr val="accent5"/>
                </a:solidFill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5DC80-4B52-0E86-196D-412B074EF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/>
              <a:t>By: Nicolas Son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E9D7-10B7-C406-52E6-6B866BEC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Solutions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E20DD98-D337-1AC3-A128-9C740D0C8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0395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39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6B3E-6C55-655F-8712-75B6D18B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E26169-ECB6-36A8-89D0-8C1BD89FB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1473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20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68E6-0C46-FACB-7EE2-C023AB6A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2C488-D6DE-9BCB-D5DB-26402641F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371570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76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1F8B-A5F0-FDC4-C8AB-D539B707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ACA3-1B85-39BD-5276-C5FF73D1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184314" cy="4351338"/>
          </a:xfrm>
        </p:spPr>
        <p:txBody>
          <a:bodyPr>
            <a:normAutofit/>
          </a:bodyPr>
          <a:lstStyle/>
          <a:p>
            <a:r>
              <a:rPr lang="en-US" sz="1800" err="1"/>
              <a:t>Cyclistic</a:t>
            </a:r>
            <a:r>
              <a:rPr lang="en-US" sz="1800"/>
              <a:t> is a bike-share program for mostly leisurely riders, while about 30% of riders use the bikes to commute to work daily.  They also offer different modes of transportation, allowing even people with disabilities or riders who can’t use a two-wheeled bike a means of transit. They even offer different pricing plans, such as single-ride, full-day, and annual memberships.</a:t>
            </a:r>
          </a:p>
          <a:p>
            <a:r>
              <a:rPr lang="en-US" sz="180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Understand the differences between casual vs member riders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Identify key patterns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Propose a solution based on findings to convert from casual to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Find out next steps after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8" name="Picture 7" descr="Vintage bike parked on country road at sunset">
            <a:extLst>
              <a:ext uri="{FF2B5EF4-FFF2-40B4-BE49-F238E27FC236}">
                <a16:creationId xmlns:a16="http://schemas.microsoft.com/office/drawing/2014/main" id="{047B7146-1C78-6941-3590-37F035E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882" r="12842" b="-1"/>
          <a:stretch/>
        </p:blipFill>
        <p:spPr>
          <a:xfrm>
            <a:off x="7848600" y="10"/>
            <a:ext cx="43434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0E1C-A6C9-6E61-949B-5602E14C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7D76EE-704A-B57A-EDA4-318C19C5D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028424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90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888-07BE-9F5D-FA30-3836D317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9D6F85-16A1-23AA-27D3-D526D01E6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79969"/>
              </p:ext>
            </p:extLst>
          </p:nvPr>
        </p:nvGraphicFramePr>
        <p:xfrm>
          <a:off x="488950" y="1600200"/>
          <a:ext cx="10864850" cy="42213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32425">
                  <a:extLst>
                    <a:ext uri="{9D8B030D-6E8A-4147-A177-3AD203B41FA5}">
                      <a16:colId xmlns:a16="http://schemas.microsoft.com/office/drawing/2014/main" val="505663874"/>
                    </a:ext>
                  </a:extLst>
                </a:gridCol>
                <a:gridCol w="5432425">
                  <a:extLst>
                    <a:ext uri="{9D8B030D-6E8A-4147-A177-3AD203B41FA5}">
                      <a16:colId xmlns:a16="http://schemas.microsoft.com/office/drawing/2014/main" val="1754655160"/>
                    </a:ext>
                  </a:extLst>
                </a:gridCol>
              </a:tblGrid>
              <a:tr h="487597">
                <a:tc>
                  <a:txBody>
                    <a:bodyPr/>
                    <a:lstStyle/>
                    <a:p>
                      <a:r>
                        <a:rPr lang="en-US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69950"/>
                  </a:ext>
                </a:extLst>
              </a:tr>
              <a:tr h="841605">
                <a:tc>
                  <a:txBody>
                    <a:bodyPr/>
                    <a:lstStyle/>
                    <a:p>
                      <a:r>
                        <a:rPr lang="en-US"/>
                        <a:t>Acquire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Provided straight from Cyclistic, only Q1 2019 and Q1 2020 as 2 CSVs.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54296"/>
                  </a:ext>
                </a:extLst>
              </a:tr>
              <a:tr h="1562981">
                <a:tc>
                  <a:txBody>
                    <a:bodyPr/>
                    <a:lstStyle/>
                    <a:p>
                      <a:r>
                        <a:rPr lang="en-US"/>
                        <a:t>Clean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Uploaded to posit.cloud, sync column names, reassigned data types (char to int), removed unnecessary columns, added dates, checked for invalid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21540"/>
                  </a:ext>
                </a:extLst>
              </a:tr>
              <a:tr h="841605">
                <a:tc>
                  <a:txBody>
                    <a:bodyPr/>
                    <a:lstStyle/>
                    <a:p>
                      <a:r>
                        <a:rPr lang="en-US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CSV to Tableau to explore relation between user types, day of week, average ride length, and total rides.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96623"/>
                  </a:ext>
                </a:extLst>
              </a:tr>
              <a:tr h="487597">
                <a:tc>
                  <a:txBody>
                    <a:bodyPr/>
                    <a:lstStyle/>
                    <a:p>
                      <a:r>
                        <a:rPr lang="en-US"/>
                        <a:t>Statistical Significance?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4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44EEE-9A68-D3DC-9B42-26FFC43B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589" y="541140"/>
            <a:ext cx="5452822" cy="562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8D200-F587-CFED-C9D3-BE42D7A37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06" y="2874000"/>
            <a:ext cx="2305050" cy="9620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55BDCF-3E76-DAFD-32D9-CDA3D93C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Casual members make up only 8.9% of the total ridership. How can we convert them to members?</a:t>
            </a:r>
          </a:p>
        </p:txBody>
      </p:sp>
    </p:spTree>
    <p:extLst>
      <p:ext uri="{BB962C8B-B14F-4D97-AF65-F5344CB8AC3E}">
        <p14:creationId xmlns:p14="http://schemas.microsoft.com/office/powerpoint/2010/main" val="181806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orange and blue bars&#10;&#10;Description automatically generated">
            <a:extLst>
              <a:ext uri="{FF2B5EF4-FFF2-40B4-BE49-F238E27FC236}">
                <a16:creationId xmlns:a16="http://schemas.microsoft.com/office/drawing/2014/main" id="{B487000A-0279-EF47-5382-934B7DF79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69" y="595129"/>
            <a:ext cx="7884261" cy="56677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9ED52-7362-C1DC-8BF4-0B522438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Casual members peak in ridership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219905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EA7D4AF3-0637-31E1-0E5D-6E866B365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48" y="622852"/>
            <a:ext cx="7809703" cy="561229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9DEB47-0A35-0FBF-67A3-8BD120F4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Casual users ride on average at least 60 minutes, while members barely average over 15.</a:t>
            </a:r>
          </a:p>
        </p:txBody>
      </p:sp>
    </p:spTree>
    <p:extLst>
      <p:ext uri="{BB962C8B-B14F-4D97-AF65-F5344CB8AC3E}">
        <p14:creationId xmlns:p14="http://schemas.microsoft.com/office/powerpoint/2010/main" val="5901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D394-DCD2-22F5-EDC2-D8909B3A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CFC79-1B49-C47B-0469-B44819ECB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5883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0563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347</TotalTime>
  <Words>418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Century Gothic</vt:lpstr>
      <vt:lpstr>Corbel</vt:lpstr>
      <vt:lpstr>Wingdings 3</vt:lpstr>
      <vt:lpstr>Depth</vt:lpstr>
      <vt:lpstr>Slice</vt:lpstr>
      <vt:lpstr>Converting Casual Riders to Members</vt:lpstr>
      <vt:lpstr>Table of Contents</vt:lpstr>
      <vt:lpstr>Introduction</vt:lpstr>
      <vt:lpstr>Problem</vt:lpstr>
      <vt:lpstr>Analysis</vt:lpstr>
      <vt:lpstr>PowerPoint Presentation</vt:lpstr>
      <vt:lpstr>PowerPoint Presentation</vt:lpstr>
      <vt:lpstr>PowerPoint Presentation</vt:lpstr>
      <vt:lpstr>Key Points</vt:lpstr>
      <vt:lpstr>Solutions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Son</dc:creator>
  <cp:lastModifiedBy>Nicolas Son</cp:lastModifiedBy>
  <cp:revision>6</cp:revision>
  <dcterms:created xsi:type="dcterms:W3CDTF">2024-08-12T01:30:50Z</dcterms:created>
  <dcterms:modified xsi:type="dcterms:W3CDTF">2024-08-13T21:51:29Z</dcterms:modified>
</cp:coreProperties>
</file>