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60" r:id="rId5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424C2-9735-461E-B96A-450AE03FBE3C}">
  <a:tblStyle styleId="{30D424C2-9735-461E-B96A-450AE03FBE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9"/>
  </p:normalViewPr>
  <p:slideViewPr>
    <p:cSldViewPr snapToGrid="0">
      <p:cViewPr varScale="1">
        <p:scale>
          <a:sx n="73" d="100"/>
          <a:sy n="73" d="100"/>
        </p:scale>
        <p:origin x="3368" y="20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7200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7200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50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3780000" y="-260"/>
            <a:ext cx="37803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250" tIns="122250" rIns="122250" bIns="122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5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F536F"/>
            </a:gs>
            <a:gs pos="100000">
              <a:srgbClr val="543C54"/>
            </a:gs>
          </a:gsLst>
          <a:lin ang="0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091" y="4230242"/>
            <a:ext cx="2944831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360051" y="9990142"/>
            <a:ext cx="27459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Confidential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273025" y="9991559"/>
            <a:ext cx="1065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Year 2022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341278" y="9858685"/>
            <a:ext cx="6907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0EF"/>
            </a:gs>
            <a:gs pos="100000">
              <a:srgbClr val="DBDBD9"/>
            </a:gs>
          </a:gsLst>
          <a:lin ang="0" scaled="0"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r="47165"/>
          <a:stretch/>
        </p:blipFill>
        <p:spPr>
          <a:xfrm>
            <a:off x="3565576" y="0"/>
            <a:ext cx="3994426" cy="46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360051" y="9990142"/>
            <a:ext cx="27459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6F536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Confidential</a:t>
            </a:r>
            <a:endParaRPr sz="1100" b="0" i="0" u="none" strike="noStrike" cap="none">
              <a:solidFill>
                <a:srgbClr val="6F536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273025" y="9991559"/>
            <a:ext cx="1065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6F536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Year 2023</a:t>
            </a:r>
            <a:endParaRPr sz="1100" b="0" i="0" u="none" strike="noStrike" cap="none">
              <a:solidFill>
                <a:srgbClr val="6F536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>
            <a:off x="341278" y="9858685"/>
            <a:ext cx="6907200" cy="0"/>
          </a:xfrm>
          <a:prstGeom prst="straightConnector1">
            <a:avLst/>
          </a:prstGeom>
          <a:noFill/>
          <a:ln w="9525" cap="flat" cmpd="sng">
            <a:solidFill>
              <a:srgbClr val="6F53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8" name="Google Shape;25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916" y="651437"/>
            <a:ext cx="1702144" cy="707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498916" y="1448777"/>
            <a:ext cx="5965200" cy="83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SSR/SR FRONTEND NextJS / REACT. JS DEVELOPERS</a:t>
            </a:r>
            <a:endParaRPr sz="2000" b="0" i="0" u="none" strike="noStrike" cap="none" dirty="0">
              <a:solidFill>
                <a:srgbClr val="FFC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2500" b="1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Mission: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 the “client slide” of our web applications. You should be able to translate our company and customer needs into functional and appealing interactive applications, ensuring great user experience.</a:t>
            </a:r>
            <a:endParaRPr lang="en-GB" sz="1100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100" b="1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1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Responsibilities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Design, develop, support, and maintain user-focused web-based applications and programs.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Writing functional and architectural documentation according to standards, as well as adding comments in your own code.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involved in the full stack and lifecycle of frontend applications from ideation to execution.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improvement opportunities and discuss them with the team.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decisions on his/her own, knowing what is best for the project. 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the performance of applications.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Giving support to other software developers and pass on knowledge.</a:t>
            </a:r>
            <a:endParaRPr lang="en-GB" sz="1100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b="1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skills requirements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Proficient in working with REACT.JS (3+ years excl.). Use of HOOKS/functional components.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Demonstrable experience with </a:t>
            </a:r>
            <a:r>
              <a:rPr lang="en-GB" sz="1100" b="0" i="0" u="none" strike="noStrike" cap="none" dirty="0" err="1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NextJS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Solid knowledge of HTML, CSS, JavaScript Vanilla, jQuery.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 using other JavaScript libraries: TypeScript, Angular, Vue, etc. (optional).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and experience using REDUX.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and experience on writing tests with Jest.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and experience using SASS or similar. 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to work in an agile development (using Scrum/Kanban).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of tracking and ticketing tools (Jira or others).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 in building scalable distributed systems with service-oriented architectures.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to communicate progress/approach with technical and non-technical peers/clients.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 working with version control tools (Git or others).</a:t>
            </a:r>
            <a:endParaRPr lang="en-GB"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Fluent English speaking and writing (desired). An intermediate+ level is required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GB"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666025" y="3908375"/>
            <a:ext cx="612120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0EF"/>
            </a:gs>
            <a:gs pos="100000">
              <a:srgbClr val="DBDBD9"/>
            </a:gs>
          </a:gsLst>
          <a:lin ang="0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360051" y="9990142"/>
            <a:ext cx="27459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6F536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Confidential</a:t>
            </a:r>
            <a:endParaRPr sz="1100" b="0" i="0" u="none" strike="noStrike" cap="none">
              <a:solidFill>
                <a:srgbClr val="6F536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6273025" y="9991559"/>
            <a:ext cx="1065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0" tIns="122250" rIns="122250" bIns="1222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6F536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Year 2023</a:t>
            </a:r>
            <a:endParaRPr sz="1100" b="0" i="0" u="none" strike="noStrike" cap="none" dirty="0">
              <a:solidFill>
                <a:srgbClr val="6F536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>
            <a:off x="341278" y="9858685"/>
            <a:ext cx="6907200" cy="0"/>
          </a:xfrm>
          <a:prstGeom prst="straightConnector1">
            <a:avLst/>
          </a:prstGeom>
          <a:noFill/>
          <a:ln w="9525" cap="flat" cmpd="sng">
            <a:solidFill>
              <a:srgbClr val="6F53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16" y="651437"/>
            <a:ext cx="1702144" cy="707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666025" y="1622375"/>
            <a:ext cx="61212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skills requirements</a:t>
            </a:r>
            <a:endParaRPr sz="1100" b="1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looking for people with excellent communication skills, proactive, flexible and easy to work in a team.</a:t>
            </a:r>
            <a:endParaRPr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oriented. </a:t>
            </a:r>
            <a:endParaRPr sz="1100" dirty="0"/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Analytics</a:t>
            </a: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customer orientation and high quality standards</a:t>
            </a:r>
            <a:endParaRPr sz="1100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b="1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conditions</a:t>
            </a:r>
            <a:endParaRPr sz="1100" b="1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work: Remote.</a:t>
            </a: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contract: Full-time</a:t>
            </a: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" sz="1100" b="0" i="0" u="none" strike="noStrike" cap="none" dirty="0">
                <a:solidFill>
                  <a:srgbClr val="6F536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Availability. 9-18hs. Monday to Friday.</a:t>
            </a:r>
            <a:endParaRPr sz="11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6F536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91" name="Google Shape;291;p29"/>
          <p:cNvGraphicFramePr/>
          <p:nvPr/>
        </p:nvGraphicFramePr>
        <p:xfrm>
          <a:off x="637338" y="8715175"/>
          <a:ext cx="6315075" cy="854363"/>
        </p:xfrm>
        <a:graphic>
          <a:graphicData uri="http://schemas.openxmlformats.org/drawingml/2006/table">
            <a:tbl>
              <a:tblPr>
                <a:noFill/>
                <a:tableStyleId>{30D424C2-9735-461E-B96A-450AE03FBE3C}</a:tableStyleId>
              </a:tblPr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b="1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Employee compliance</a:t>
                      </a:r>
                      <a:endParaRPr sz="1200" b="1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b="1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 and surname</a:t>
                      </a:r>
                      <a:endParaRPr sz="1200" b="1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b="1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Signature</a:t>
                      </a:r>
                      <a:endParaRPr sz="1200" b="1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b="1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  <a:endParaRPr sz="1200" b="1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100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100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100" u="none" strike="noStrike" cap="none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2" name="Google Shape;292;p29"/>
          <p:cNvGraphicFramePr/>
          <p:nvPr>
            <p:extLst>
              <p:ext uri="{D42A27DB-BD31-4B8C-83A1-F6EECF244321}">
                <p14:modId xmlns:p14="http://schemas.microsoft.com/office/powerpoint/2010/main" val="261418021"/>
              </p:ext>
            </p:extLst>
          </p:nvPr>
        </p:nvGraphicFramePr>
        <p:xfrm>
          <a:off x="1488250" y="7825000"/>
          <a:ext cx="4476750" cy="580307"/>
        </p:xfrm>
        <a:graphic>
          <a:graphicData uri="http://schemas.openxmlformats.org/drawingml/2006/table">
            <a:tbl>
              <a:tblPr>
                <a:noFill/>
                <a:tableStyleId>{30D424C2-9735-461E-B96A-450AE03FBE3C}</a:tableStyleId>
              </a:tblPr>
              <a:tblGrid>
                <a:gridCol w="21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Profile Approval</a:t>
                      </a: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Position</a:t>
                      </a: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Belen Almazan</a:t>
                      </a:r>
                      <a:endParaRPr sz="12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Operations Manager</a:t>
                      </a:r>
                      <a:endParaRPr sz="12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Google Shape;271;p27">
            <a:extLst>
              <a:ext uri="{FF2B5EF4-FFF2-40B4-BE49-F238E27FC236}">
                <a16:creationId xmlns:a16="http://schemas.microsoft.com/office/drawing/2014/main" id="{67406320-6615-39F8-076D-C4236CFA7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62697"/>
              </p:ext>
            </p:extLst>
          </p:nvPr>
        </p:nvGraphicFramePr>
        <p:xfrm>
          <a:off x="1016762" y="6022339"/>
          <a:ext cx="5419725" cy="1371235"/>
        </p:xfrm>
        <a:graphic>
          <a:graphicData uri="http://schemas.openxmlformats.org/drawingml/2006/table">
            <a:tbl>
              <a:tblPr>
                <a:noFill/>
                <a:tableStyleId>{30D424C2-9735-461E-B96A-450AE03FBE3C}</a:tableStyleId>
              </a:tblPr>
              <a:tblGrid>
                <a:gridCol w="267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Description, reporting levels and projection of the position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Department /área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Frontend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Hierarchical report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 Leader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Functional report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Customer. Scheme of staff augmentation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Position Projection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>
                          <a:solidFill>
                            <a:srgbClr val="6F536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Sr. FE React Dev</a:t>
                      </a:r>
                      <a:endParaRPr sz="1100" u="none" strike="noStrike" cap="none" dirty="0">
                        <a:solidFill>
                          <a:srgbClr val="6F536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625" marR="7625" marT="7625" marB="91425" anchor="b">
                    <a:lnL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536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407</Words>
  <Application>Microsoft Macintosh PowerPoint</Application>
  <PresentationFormat>Custom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 Neue</vt:lpstr>
      <vt:lpstr>Helvetica Neue Light</vt:lpstr>
      <vt:lpstr>Montserrat SemiBold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Belén Almazan</cp:lastModifiedBy>
  <cp:revision>2</cp:revision>
  <dcterms:modified xsi:type="dcterms:W3CDTF">2023-04-03T18:56:36Z</dcterms:modified>
</cp:coreProperties>
</file>