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58" r:id="rId4"/>
    <p:sldId id="260" r:id="rId5"/>
    <p:sldId id="272" r:id="rId6"/>
    <p:sldId id="274" r:id="rId7"/>
    <p:sldId id="270" r:id="rId8"/>
    <p:sldId id="263" r:id="rId9"/>
    <p:sldId id="27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DABF9-48FD-48CD-8359-A12F453E8C35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D441D-B0DE-483B-A774-D90089F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1C85D9EF-15BD-412C-B25A-660ABD8D92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22">
                <a:moveTo>
                  <a:pt x="0" y="0"/>
                </a:moveTo>
                <a:lnTo>
                  <a:pt x="18288000" y="0"/>
                </a:lnTo>
                <a:lnTo>
                  <a:pt x="18288000" y="10287022"/>
                </a:lnTo>
                <a:lnTo>
                  <a:pt x="0" y="10287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B785B2-1D91-4EA5-A811-E6DF3C105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35" y="874119"/>
            <a:ext cx="7772400" cy="1470025"/>
          </a:xfrm>
        </p:spPr>
        <p:txBody>
          <a:bodyPr/>
          <a:lstStyle/>
          <a:p>
            <a:r>
              <a:rPr lang="en-DE" dirty="0"/>
              <a:t>Project 2: </a:t>
            </a:r>
            <a:r>
              <a:rPr lang="en-US" dirty="0"/>
              <a:t>Natural Language Processing</a:t>
            </a:r>
            <a:r>
              <a:rPr lang="en-DE" dirty="0"/>
              <a:t>(NLP) 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A2795B-0C79-46CE-B7B5-C088A7462AEC}"/>
              </a:ext>
            </a:extLst>
          </p:cNvPr>
          <p:cNvSpPr txBox="1">
            <a:spLocks/>
          </p:cNvSpPr>
          <p:nvPr/>
        </p:nvSpPr>
        <p:spPr>
          <a:xfrm>
            <a:off x="884577" y="3152166"/>
            <a:ext cx="5301533" cy="108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dirty="0"/>
              <a:t>Group 1: John-</a:t>
            </a:r>
            <a:r>
              <a:rPr lang="en-US" sz="2400" dirty="0"/>
              <a:t>B</a:t>
            </a:r>
            <a:r>
              <a:rPr lang="en-DE" sz="2400" dirty="0" err="1"/>
              <a:t>aptist</a:t>
            </a:r>
            <a:r>
              <a:rPr lang="en-DE" sz="2400" dirty="0"/>
              <a:t>, Lovely &amp; Nicolas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3" y="1173135"/>
            <a:ext cx="8229600" cy="1143000"/>
          </a:xfrm>
        </p:spPr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2263"/>
          </a:xfrm>
        </p:spPr>
        <p:txBody>
          <a:bodyPr/>
          <a:lstStyle/>
          <a:p>
            <a:pPr marL="0" indent="0" algn="ctr">
              <a:buNone/>
            </a:pPr>
            <a:endParaRPr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sz="2400" dirty="0"/>
              <a:t>Questions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52199-AC03-47D2-B548-1F1CCFC9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69485"/>
            <a:ext cx="1673088" cy="1673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1" y="342542"/>
            <a:ext cx="5474474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Overview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51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 Classify news articles as real or fake</a:t>
            </a:r>
            <a:endParaRPr lang="en-DE" sz="2400" dirty="0"/>
          </a:p>
          <a:p>
            <a:endParaRPr sz="2400" dirty="0"/>
          </a:p>
          <a:p>
            <a:r>
              <a:rPr sz="2400" dirty="0"/>
              <a:t>Text preprocessing &amp; Regex</a:t>
            </a:r>
          </a:p>
          <a:p>
            <a:pPr>
              <a:defRPr sz="1400"/>
            </a:pPr>
            <a:r>
              <a:rPr lang="en-DE" sz="2400" dirty="0"/>
              <a:t>Model training &amp; performance</a:t>
            </a:r>
          </a:p>
          <a:p>
            <a:pPr>
              <a:defRPr sz="1400"/>
            </a:pPr>
            <a:r>
              <a:rPr lang="en-DE" sz="2400" dirty="0"/>
              <a:t>Validation prediction results</a:t>
            </a:r>
          </a:p>
          <a:p>
            <a:pPr>
              <a:defRPr sz="1400"/>
            </a:pPr>
            <a:r>
              <a:rPr lang="en-DE" sz="24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CE149-ABFB-41C9-BE66-4FC68FBA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81094"/>
            <a:ext cx="1673088" cy="1673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18" y="274638"/>
            <a:ext cx="6595607" cy="1143000"/>
          </a:xfrm>
        </p:spPr>
        <p:txBody>
          <a:bodyPr>
            <a:normAutofit/>
          </a:bodyPr>
          <a:lstStyle/>
          <a:p>
            <a:r>
              <a:rPr lang="en-DE" sz="4000" b="1" dirty="0"/>
              <a:t>P</a:t>
            </a:r>
            <a:r>
              <a:rPr lang="en-US" sz="4000" b="1" dirty="0"/>
              <a:t>reprocessing &amp; </a:t>
            </a:r>
            <a:r>
              <a:rPr lang="en-DE" sz="4000" b="1" dirty="0"/>
              <a:t>Regex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E430D-4B1C-4D9C-B8FE-142DC765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81094"/>
            <a:ext cx="1673088" cy="167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0CABF-F442-4D06-B86A-B0C7F39BB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60" y="1359852"/>
            <a:ext cx="4572000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2" y="330297"/>
            <a:ext cx="6484289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Model </a:t>
            </a:r>
            <a:r>
              <a:rPr lang="en-DE" sz="4000" b="1" dirty="0"/>
              <a:t>T</a:t>
            </a:r>
            <a:r>
              <a:rPr lang="en-US" sz="4000" b="1" dirty="0"/>
              <a:t>raining</a:t>
            </a:r>
            <a:r>
              <a:rPr lang="en-DE" sz="4000" b="1" dirty="0"/>
              <a:t> </a:t>
            </a:r>
            <a:r>
              <a:rPr lang="en-US" sz="4000" b="1" dirty="0"/>
              <a:t>&amp;</a:t>
            </a:r>
            <a:r>
              <a:rPr lang="en-DE" sz="4000" b="1" dirty="0"/>
              <a:t> Evaluation</a:t>
            </a:r>
            <a:endParaRPr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90B67-223E-4EBC-BF7C-32D7341C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80" y="2174350"/>
            <a:ext cx="8121207" cy="45259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0FA6E-C340-446F-843B-09FF4BFD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14" y="581094"/>
            <a:ext cx="1673088" cy="1673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2" y="330297"/>
            <a:ext cx="6484289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Model </a:t>
            </a:r>
            <a:r>
              <a:rPr lang="en-DE" sz="4000" b="1" dirty="0"/>
              <a:t>T</a:t>
            </a:r>
            <a:r>
              <a:rPr lang="en-US" sz="4000" b="1" dirty="0"/>
              <a:t>raining</a:t>
            </a:r>
            <a:r>
              <a:rPr lang="en-DE" sz="4000" b="1" dirty="0"/>
              <a:t> </a:t>
            </a:r>
            <a:r>
              <a:rPr lang="en-US" sz="4000" b="1" dirty="0"/>
              <a:t>&amp;</a:t>
            </a:r>
            <a:r>
              <a:rPr lang="en-DE" sz="4000" b="1" dirty="0"/>
              <a:t> Evaluation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0FA6E-C340-446F-843B-09FF4BFD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81094"/>
            <a:ext cx="1673088" cy="167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AC63F-DCAA-4FED-9AED-61519DA9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416"/>
            <a:ext cx="9056536" cy="38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2" y="330297"/>
            <a:ext cx="6484289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Model </a:t>
            </a:r>
            <a:r>
              <a:rPr lang="en-DE" sz="4000" b="1" dirty="0"/>
              <a:t>T</a:t>
            </a:r>
            <a:r>
              <a:rPr lang="en-US" sz="4000" b="1" dirty="0"/>
              <a:t>raining</a:t>
            </a:r>
            <a:r>
              <a:rPr lang="en-DE" sz="4000" b="1" dirty="0"/>
              <a:t> </a:t>
            </a:r>
            <a:r>
              <a:rPr lang="en-US" sz="4000" b="1" dirty="0"/>
              <a:t>&amp;</a:t>
            </a:r>
            <a:r>
              <a:rPr lang="en-DE" sz="4000" b="1" dirty="0"/>
              <a:t> Evaluation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0FA6E-C340-446F-843B-09FF4BFD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81094"/>
            <a:ext cx="1673088" cy="16730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6E1037-8538-48EF-8BF2-8F1123BC044B}"/>
              </a:ext>
            </a:extLst>
          </p:cNvPr>
          <p:cNvSpPr txBox="1">
            <a:spLocks/>
          </p:cNvSpPr>
          <p:nvPr/>
        </p:nvSpPr>
        <p:spPr>
          <a:xfrm>
            <a:off x="775252" y="1434894"/>
            <a:ext cx="7911548" cy="9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DE" sz="2400" dirty="0"/>
              <a:t>Transformer-based model: LSTM model</a:t>
            </a:r>
          </a:p>
          <a:p>
            <a:pPr algn="l"/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3EFE5-AFB3-4511-8658-97DDB75A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1" y="2254182"/>
            <a:ext cx="4245139" cy="4447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86E641-6989-459C-84BC-D0615EB9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084" y="2363084"/>
            <a:ext cx="3801717" cy="2346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9CF81-702C-4749-8D98-0FBC3067C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321" y="5139458"/>
            <a:ext cx="4568679" cy="12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33" y="263029"/>
            <a:ext cx="5908481" cy="1143000"/>
          </a:xfrm>
        </p:spPr>
        <p:txBody>
          <a:bodyPr>
            <a:normAutofit fontScale="90000"/>
          </a:bodyPr>
          <a:lstStyle/>
          <a:p>
            <a:r>
              <a:rPr lang="en-DE" sz="4000" b="1" dirty="0"/>
              <a:t>Validation Prediction Results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EF73C-63D6-41EB-A214-F01A06DE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69485"/>
            <a:ext cx="1673088" cy="1673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582DC-632F-44DF-AD57-44C7B890B397}"/>
              </a:ext>
            </a:extLst>
          </p:cNvPr>
          <p:cNvSpPr txBox="1"/>
          <p:nvPr/>
        </p:nvSpPr>
        <p:spPr>
          <a:xfrm>
            <a:off x="753717" y="1564098"/>
            <a:ext cx="6092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DE" sz="2400" dirty="0"/>
              <a:t>Transformer-based model: RF &amp; BERT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147505-9CB2-4A4E-AF36-70E1A25B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7" y="2766060"/>
            <a:ext cx="4172778" cy="3396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A8DD6-FF36-4BB8-A68E-B316E4740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024" y="2766060"/>
            <a:ext cx="4172778" cy="33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404" y="364409"/>
            <a:ext cx="50292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D67CE-EB40-4E0A-8141-6B144AE3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69485"/>
            <a:ext cx="1673088" cy="16730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BCF13-0272-409E-B1C4-54F14A85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25830"/>
          </a:xfrm>
        </p:spPr>
        <p:txBody>
          <a:bodyPr/>
          <a:lstStyle/>
          <a:p>
            <a:r>
              <a:rPr lang="en-DE" dirty="0"/>
              <a:t>Model deployment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8ACB9-A059-4950-8282-BDC7A2B6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365"/>
            <a:ext cx="9144000" cy="4218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404" y="364409"/>
            <a:ext cx="50292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6787"/>
            <a:ext cx="8229600" cy="4525963"/>
          </a:xfrm>
        </p:spPr>
        <p:txBody>
          <a:bodyPr/>
          <a:lstStyle/>
          <a:p>
            <a:pPr marL="457200" lvl="1" indent="0">
              <a:buNone/>
              <a:defRPr sz="1400"/>
            </a:pPr>
            <a:r>
              <a:rPr lang="en-US" sz="3200" b="1" dirty="0"/>
              <a:t>Takeaways/key learnings</a:t>
            </a:r>
            <a:r>
              <a:rPr lang="en-DE" sz="2400" dirty="0"/>
              <a:t>:</a:t>
            </a:r>
          </a:p>
          <a:p>
            <a:pPr lvl="1" algn="just">
              <a:defRPr sz="1400"/>
            </a:pPr>
            <a:r>
              <a:rPr lang="en-US" sz="2400" dirty="0"/>
              <a:t>Ensuring clean preprocessing pipeline</a:t>
            </a:r>
            <a:r>
              <a:rPr lang="en-DE" sz="2400" dirty="0"/>
              <a:t> as it</a:t>
            </a:r>
            <a:r>
              <a:rPr lang="en-US" sz="2400" dirty="0"/>
              <a:t> is critical in NLP tasks</a:t>
            </a:r>
            <a:endParaRPr lang="en-DE" sz="2400" dirty="0"/>
          </a:p>
          <a:p>
            <a:pPr lvl="1" algn="just">
              <a:defRPr sz="1400"/>
            </a:pPr>
            <a:r>
              <a:rPr lang="en-US" sz="2400" dirty="0"/>
              <a:t>Deep learning can provide improvements but at higher cost.</a:t>
            </a:r>
            <a:endParaRPr lang="en-DE" sz="2400" dirty="0"/>
          </a:p>
          <a:p>
            <a:pPr marL="457200" lvl="1" indent="0" algn="just">
              <a:buNone/>
              <a:defRPr sz="1400"/>
            </a:pPr>
            <a:r>
              <a:rPr lang="en-DE" sz="2400" b="1" dirty="0"/>
              <a:t>Challenge</a:t>
            </a:r>
            <a:r>
              <a:rPr lang="en-DE" sz="2400" dirty="0"/>
              <a:t>: </a:t>
            </a:r>
            <a:r>
              <a:rPr lang="en-US" sz="2400" dirty="0"/>
              <a:t>Handling class imbalance</a:t>
            </a:r>
            <a:endParaRPr lang="en-DE" sz="2400" dirty="0"/>
          </a:p>
          <a:p>
            <a:pPr marL="457200" lvl="1" indent="0" algn="just">
              <a:buNone/>
              <a:defRPr sz="1400"/>
            </a:pPr>
            <a:endParaRPr lang="en-US" sz="2400" dirty="0"/>
          </a:p>
          <a:p>
            <a:pPr>
              <a:defRPr sz="1400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D67CE-EB40-4E0A-8141-6B144AE3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4" y="569485"/>
            <a:ext cx="1673088" cy="16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116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2: Natural Language Processing(NLP) </vt:lpstr>
      <vt:lpstr>Project Overview</vt:lpstr>
      <vt:lpstr>Preprocessing &amp; Regex</vt:lpstr>
      <vt:lpstr>Model Training &amp; Evaluation</vt:lpstr>
      <vt:lpstr>Model Training &amp; Evaluation</vt:lpstr>
      <vt:lpstr>Model Training &amp; Evaluation</vt:lpstr>
      <vt:lpstr>Validation Prediction Results</vt:lpstr>
      <vt:lpstr>Conclusion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Challenge</dc:title>
  <dc:subject/>
  <dc:creator>User</dc:creator>
  <cp:keywords/>
  <dc:description>generated using python-pptx</dc:description>
  <cp:lastModifiedBy>John-baptist Naah</cp:lastModifiedBy>
  <cp:revision>76</cp:revision>
  <dcterms:created xsi:type="dcterms:W3CDTF">2013-01-27T09:14:16Z</dcterms:created>
  <dcterms:modified xsi:type="dcterms:W3CDTF">2025-08-15T13:20:39Z</dcterms:modified>
  <cp:category/>
</cp:coreProperties>
</file>