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6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AE9C29-08BA-0246-97C3-251E9C4D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Résolution par z3 SMT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66B71-AE9A-4A41-A0EC-E3F4937C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5" y="4851399"/>
            <a:ext cx="4791679" cy="136389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FABIEN DECAILLON</a:t>
            </a:r>
          </a:p>
          <a:p>
            <a:r>
              <a:rPr lang="fr-FR" dirty="0">
                <a:solidFill>
                  <a:srgbClr val="FFFFFF"/>
                </a:solidFill>
              </a:rPr>
              <a:t>THIBAULT LENDAIS</a:t>
            </a:r>
          </a:p>
          <a:p>
            <a:r>
              <a:rPr lang="fr-FR" dirty="0">
                <a:solidFill>
                  <a:srgbClr val="FFFFFF"/>
                </a:solidFill>
              </a:rPr>
              <a:t>NICOLAS SURDEL</a:t>
            </a:r>
          </a:p>
          <a:p>
            <a:r>
              <a:rPr lang="fr-FR" dirty="0" err="1">
                <a:solidFill>
                  <a:srgbClr val="FFFFFF"/>
                </a:solidFill>
              </a:rPr>
              <a:t>Tchetchoua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mAEVA</a:t>
            </a:r>
            <a:endParaRPr lang="fr-FR" dirty="0">
              <a:solidFill>
                <a:srgbClr val="FFFFFF"/>
              </a:solidFill>
            </a:endParaRPr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1F22E31-C66D-4244-9A42-B5A247A2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29" y="2433919"/>
            <a:ext cx="3412827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9FDE-0DB5-6345-B1B3-39CC222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835F-F8DD-45A2-9F1B-CBBCE02F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4473-4031-1541-8C54-1FCA138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Z3 est un solveur de théorème proposé par Microsoft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SMT = Satisfiabilité Modulo des Théories</a:t>
            </a:r>
          </a:p>
          <a:p>
            <a:pPr lvl="1">
              <a:buFontTx/>
              <a:buChar char="-"/>
            </a:pPr>
            <a:r>
              <a:rPr lang="fr-FR" dirty="0"/>
              <a:t>Satisfaire n’importe quel raisonnement logique</a:t>
            </a:r>
          </a:p>
          <a:p>
            <a:pPr lvl="1">
              <a:buFontTx/>
              <a:buChar char="-"/>
            </a:pPr>
            <a:r>
              <a:rPr lang="fr-FR" dirty="0"/>
              <a:t>Théories : nombres réels, arithmétiques linéaires etc…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1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CB82-659F-CB40-81F1-CBEB176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Résolution de sudoku avec z3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A030AC-8144-F441-B03B-A935D8595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97866"/>
            <a:ext cx="10131425" cy="3537006"/>
          </a:xfrm>
        </p:spPr>
      </p:pic>
    </p:spTree>
    <p:extLst>
      <p:ext uri="{BB962C8B-B14F-4D97-AF65-F5344CB8AC3E}">
        <p14:creationId xmlns:p14="http://schemas.microsoft.com/office/powerpoint/2010/main" val="38795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4E63B-2ED4-104D-9932-2D8CA7B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Résolution du sudoku avec z3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DC950BE-5BBD-4142-A62D-73A755643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17" y="2374013"/>
            <a:ext cx="4993783" cy="3649662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94897C-712B-2F49-A812-A34D2905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3098800"/>
            <a:ext cx="5699994" cy="25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728D3-0FEE-AF4C-91CF-71995CC3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la solution 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45709F-01D5-9D42-A0FF-0ADF1222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2065867"/>
            <a:ext cx="3602630" cy="3649662"/>
          </a:xfrm>
        </p:spPr>
      </p:pic>
    </p:spTree>
    <p:extLst>
      <p:ext uri="{BB962C8B-B14F-4D97-AF65-F5344CB8AC3E}">
        <p14:creationId xmlns:p14="http://schemas.microsoft.com/office/powerpoint/2010/main" val="203004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C0E71-1089-5C4A-B76F-C3CAF7B9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82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Céleste</vt:lpstr>
      <vt:lpstr>Résolution par z3 SMT</vt:lpstr>
      <vt:lpstr>Définitions</vt:lpstr>
      <vt:lpstr>Résolution de sudoku avec z3</vt:lpstr>
      <vt:lpstr>Résolution du sudoku avec z3</vt:lpstr>
      <vt:lpstr>Présentation de la solution 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Résolution par z 3 SMT</dc:title>
  <dc:creator>Maëva TCHETCHOUA FEZE</dc:creator>
  <cp:lastModifiedBy>Nico Srdl</cp:lastModifiedBy>
  <cp:revision>7</cp:revision>
  <dcterms:created xsi:type="dcterms:W3CDTF">2020-01-26T16:15:08Z</dcterms:created>
  <dcterms:modified xsi:type="dcterms:W3CDTF">2020-02-04T08:04:57Z</dcterms:modified>
</cp:coreProperties>
</file>