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2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AE9C29-08BA-0246-97C3-251E9C4D6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Résolution par z 3 SMT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366B71-AE9A-4A41-A0EC-E3F4937C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 useBgFill="1">
        <p:nvSpPr>
          <p:cNvPr id="13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61F22E31-C66D-4244-9A42-B5A247A28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429" y="2433919"/>
            <a:ext cx="3412827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34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B9FDE-0DB5-6345-B1B3-39CC2228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fr-FR" dirty="0"/>
              <a:t>Définitions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54835F-F8DD-45A2-9F1B-CBBCE02F3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63" r="2" b="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C4473-4031-1541-8C54-1FCA138F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fr-FR" dirty="0"/>
              <a:t>Z3 est un solveur de théorème proposé par Microsoft </a:t>
            </a:r>
            <a:r>
              <a:rPr lang="fr-FR" dirty="0" err="1"/>
              <a:t>Research</a:t>
            </a:r>
            <a:r>
              <a:rPr lang="fr-FR" dirty="0"/>
              <a:t>.</a:t>
            </a:r>
          </a:p>
          <a:p>
            <a:r>
              <a:rPr lang="fr-FR" dirty="0"/>
              <a:t>SMT = Satisfiabilité Modulo des Théories</a:t>
            </a:r>
          </a:p>
          <a:p>
            <a:pPr lvl="1">
              <a:buFontTx/>
              <a:buChar char="-"/>
            </a:pPr>
            <a:r>
              <a:rPr lang="fr-FR" dirty="0"/>
              <a:t>Satisfaire n’importe quel raisonnement</a:t>
            </a:r>
          </a:p>
          <a:p>
            <a:pPr lvl="1">
              <a:buFontTx/>
              <a:buChar char="-"/>
            </a:pPr>
            <a:r>
              <a:rPr lang="fr-FR" dirty="0"/>
              <a:t>Théories : nombre réels, arithmétique linéaires </a:t>
            </a:r>
            <a:r>
              <a:rPr lang="fr-FR" dirty="0" err="1"/>
              <a:t>etc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1920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Macintosh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Céleste</vt:lpstr>
      <vt:lpstr>Résolution par z 3 SMT</vt:lpstr>
      <vt:lpstr>Définitions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Résolution par z 3 SMT</dc:title>
  <dc:creator>Maëva TCHETCHOUA FEZE</dc:creator>
  <cp:lastModifiedBy>Maëva TCHETCHOUA FEZE</cp:lastModifiedBy>
  <cp:revision>3</cp:revision>
  <dcterms:created xsi:type="dcterms:W3CDTF">2020-01-26T16:15:08Z</dcterms:created>
  <dcterms:modified xsi:type="dcterms:W3CDTF">2020-01-27T07:57:03Z</dcterms:modified>
</cp:coreProperties>
</file>