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A9243-C338-4F65-9CC3-429FAD6F3B6B}" v="9" dt="2020-02-04T08:25:31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6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Srdl" userId="afdd3ffa9a59b3ed" providerId="LiveId" clId="{EE3A9243-C338-4F65-9CC3-429FAD6F3B6B}"/>
    <pc:docChg chg="modSld">
      <pc:chgData name="Nico Srdl" userId="afdd3ffa9a59b3ed" providerId="LiveId" clId="{EE3A9243-C338-4F65-9CC3-429FAD6F3B6B}" dt="2020-02-04T08:25:31.447" v="11" actId="1076"/>
      <pc:docMkLst>
        <pc:docMk/>
      </pc:docMkLst>
      <pc:sldChg chg="addSp modSp">
        <pc:chgData name="Nico Srdl" userId="afdd3ffa9a59b3ed" providerId="LiveId" clId="{EE3A9243-C338-4F65-9CC3-429FAD6F3B6B}" dt="2020-02-04T08:25:31.447" v="11" actId="1076"/>
        <pc:sldMkLst>
          <pc:docMk/>
          <pc:sldMk cId="815862849" sldId="264"/>
        </pc:sldMkLst>
        <pc:spChg chg="mod">
          <ac:chgData name="Nico Srdl" userId="afdd3ffa9a59b3ed" providerId="LiveId" clId="{EE3A9243-C338-4F65-9CC3-429FAD6F3B6B}" dt="2020-02-04T08:25:27.687" v="10" actId="1076"/>
          <ac:spMkLst>
            <pc:docMk/>
            <pc:sldMk cId="815862849" sldId="264"/>
            <ac:spMk id="3" creationId="{98A7E194-B81A-437F-9F04-0846818F622D}"/>
          </ac:spMkLst>
        </pc:spChg>
        <pc:picChg chg="add mod">
          <ac:chgData name="Nico Srdl" userId="afdd3ffa9a59b3ed" providerId="LiveId" clId="{EE3A9243-C338-4F65-9CC3-429FAD6F3B6B}" dt="2020-02-04T08:25:31.447" v="11" actId="1076"/>
          <ac:picMkLst>
            <pc:docMk/>
            <pc:sldMk cId="815862849" sldId="264"/>
            <ac:picMk id="1026" creationId="{FD79EB67-B2EA-4813-8319-2B8B82D767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AE9C29-08BA-0246-97C3-251E9C4D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Résolution par z3 SMT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66B71-AE9A-4A41-A0EC-E3F4937C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5" y="4851399"/>
            <a:ext cx="4791679" cy="136389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FABIEN DECAILLON</a:t>
            </a:r>
          </a:p>
          <a:p>
            <a:r>
              <a:rPr lang="fr-FR" dirty="0">
                <a:solidFill>
                  <a:srgbClr val="FFFFFF"/>
                </a:solidFill>
              </a:rPr>
              <a:t>THIBAULT LENDAIS</a:t>
            </a:r>
          </a:p>
          <a:p>
            <a:r>
              <a:rPr lang="fr-FR" dirty="0">
                <a:solidFill>
                  <a:srgbClr val="FFFFFF"/>
                </a:solidFill>
              </a:rPr>
              <a:t>NICOLAS SURDEL</a:t>
            </a:r>
          </a:p>
          <a:p>
            <a:r>
              <a:rPr lang="fr-FR" dirty="0" err="1">
                <a:solidFill>
                  <a:srgbClr val="FFFFFF"/>
                </a:solidFill>
              </a:rPr>
              <a:t>Tchetchoua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mAEVA</a:t>
            </a:r>
            <a:endParaRPr lang="fr-FR" dirty="0">
              <a:solidFill>
                <a:srgbClr val="FFFFFF"/>
              </a:solidFill>
            </a:endParaRPr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1F22E31-C66D-4244-9A42-B5A247A2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29" y="2433919"/>
            <a:ext cx="3412827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9FDE-0DB5-6345-B1B3-39CC222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Définitions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835F-F8DD-45A2-9F1B-CBBCE02F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4473-4031-1541-8C54-1FCA138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Z3 est un solveur de théorème proposé par Microsoft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SMT = Satisfiabilité Modulo des Théories</a:t>
            </a:r>
          </a:p>
          <a:p>
            <a:pPr lvl="1">
              <a:buFontTx/>
              <a:buChar char="-"/>
            </a:pPr>
            <a:r>
              <a:rPr lang="fr-FR" dirty="0"/>
              <a:t>Satisfaire n’importe quel raisonnement logique</a:t>
            </a:r>
          </a:p>
          <a:p>
            <a:pPr lvl="1">
              <a:buFontTx/>
              <a:buChar char="-"/>
            </a:pPr>
            <a:r>
              <a:rPr lang="fr-FR" dirty="0"/>
              <a:t>Théories : nombres réels, arithmétiques linéaires etc…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1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9FDE-0DB5-6345-B1B3-39CC222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SMT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835F-F8DD-45A2-9F1B-CBBCE02F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4473-4031-1541-8C54-1FCA138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Fonctionne autour de 2 cœurs principaux : un solveur SAT et une ou plusieurs procédures de décision de la théorie</a:t>
            </a:r>
          </a:p>
          <a:p>
            <a:r>
              <a:rPr lang="fr-FR" dirty="0"/>
              <a:t>L'idée est de tester si la formule propositionnelle correspondante est satisfiable via un solveur SAT.</a:t>
            </a:r>
          </a:p>
          <a:p>
            <a:r>
              <a:rPr lang="fr-FR" dirty="0"/>
              <a:t>On vérifie ensuite la cohérence avec des procédures de décision de la théorie:</a:t>
            </a:r>
          </a:p>
          <a:p>
            <a:r>
              <a:rPr lang="fr-FR" dirty="0"/>
              <a:t> S'il y a cohérence la formule est satisfiable. </a:t>
            </a:r>
          </a:p>
          <a:p>
            <a:r>
              <a:rPr lang="fr-FR" dirty="0"/>
              <a:t>Sinon, on enrichit la formule initiale avec de l'information qui représente l'incohérence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37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9FDE-0DB5-6345-B1B3-39CC222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Z3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835F-F8DD-45A2-9F1B-CBBCE02F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4473-4031-1541-8C54-1FCA138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Théorème de Microsoft </a:t>
            </a:r>
            <a:r>
              <a:rPr lang="fr-FR" dirty="0" err="1"/>
              <a:t>Research</a:t>
            </a:r>
            <a:r>
              <a:rPr lang="fr-FR" dirty="0"/>
              <a:t>, sous licence du MIT.</a:t>
            </a:r>
          </a:p>
          <a:p>
            <a:r>
              <a:rPr lang="fr-FR" dirty="0"/>
              <a:t>Z3 peut être construit en utilisant Visual Studio, un </a:t>
            </a:r>
            <a:r>
              <a:rPr lang="fr-FR" dirty="0" err="1"/>
              <a:t>Makefile</a:t>
            </a:r>
            <a:r>
              <a:rPr lang="fr-FR" dirty="0"/>
              <a:t> ou </a:t>
            </a:r>
            <a:r>
              <a:rPr lang="fr-FR" dirty="0" err="1"/>
              <a:t>Cmake</a:t>
            </a:r>
            <a:r>
              <a:rPr lang="fr-FR" dirty="0"/>
              <a:t>. </a:t>
            </a:r>
          </a:p>
          <a:p>
            <a:r>
              <a:rPr lang="fr-FR" dirty="0"/>
              <a:t>vérifier la satisfaction de formules logiques sur une ou plusieurs théories. </a:t>
            </a:r>
          </a:p>
          <a:p>
            <a:r>
              <a:rPr lang="fr-FR" dirty="0"/>
              <a:t>Z3 offre une correspondance convaincante avec les outils logiciels d'analyse et de vérification, puisque plusieurs constructions logicielles courantes s'intègrent directement dans les théories prises en charge.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40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CB82-659F-CB40-81F1-CBEB176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Résolution de sudoku avec z3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A030AC-8144-F441-B03B-A935D8595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97866"/>
            <a:ext cx="10131425" cy="3537006"/>
          </a:xfrm>
        </p:spPr>
      </p:pic>
    </p:spTree>
    <p:extLst>
      <p:ext uri="{BB962C8B-B14F-4D97-AF65-F5344CB8AC3E}">
        <p14:creationId xmlns:p14="http://schemas.microsoft.com/office/powerpoint/2010/main" val="3879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4E63B-2ED4-104D-9932-2D8CA7B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Résolution du sudoku avec z3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DC950BE-5BBD-4142-A62D-73A755643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17" y="2374013"/>
            <a:ext cx="4993783" cy="3649662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94897C-712B-2F49-A812-A34D2905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3098800"/>
            <a:ext cx="5699994" cy="25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728D3-0FEE-AF4C-91CF-71995CC3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la solution 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45709F-01D5-9D42-A0FF-0ADF1222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2065867"/>
            <a:ext cx="3602630" cy="3649662"/>
          </a:xfrm>
        </p:spPr>
      </p:pic>
    </p:spTree>
    <p:extLst>
      <p:ext uri="{BB962C8B-B14F-4D97-AF65-F5344CB8AC3E}">
        <p14:creationId xmlns:p14="http://schemas.microsoft.com/office/powerpoint/2010/main" val="203004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D775-9ED0-47E1-92AE-8B70E1B5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7E194-B81A-437F-9F04-0846818F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Résolution en 0,20 seconde</a:t>
            </a:r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endParaRPr lang="fr-FR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9EB67-B2EA-4813-8319-2B8B82D7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58" y="3333750"/>
            <a:ext cx="160808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6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C0E71-1089-5C4A-B76F-C3CAF7B9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82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180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Céleste</vt:lpstr>
      <vt:lpstr>Résolution par z3 SMT</vt:lpstr>
      <vt:lpstr>Définitions</vt:lpstr>
      <vt:lpstr>SMT</vt:lpstr>
      <vt:lpstr>Z3</vt:lpstr>
      <vt:lpstr>Résolution de sudoku avec z3</vt:lpstr>
      <vt:lpstr>Résolution du sudoku avec z3</vt:lpstr>
      <vt:lpstr>Présentation de la solution </vt:lpstr>
      <vt:lpstr>RESOLUTION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Résolution par z 3 SMT</dc:title>
  <dc:creator>Maëva TCHETCHOUA FEZE</dc:creator>
  <cp:lastModifiedBy>Nico Srdl</cp:lastModifiedBy>
  <cp:revision>9</cp:revision>
  <dcterms:created xsi:type="dcterms:W3CDTF">2020-01-26T16:15:08Z</dcterms:created>
  <dcterms:modified xsi:type="dcterms:W3CDTF">2020-02-04T08:25:34Z</dcterms:modified>
</cp:coreProperties>
</file>