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64f37c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464f37c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e46a8716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e46a8716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e464f37c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e464f37c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464f37c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e464f37c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88f6b16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88f6b16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88f6b16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88f6b16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b434e11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b434e11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8b434e11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8b434e11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88f6b16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88f6b16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1975" y="51425"/>
            <a:ext cx="60643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69438"/>
            <a:ext cx="8457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740"/>
            <a:ext cx="845700" cy="1082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00" y="501550"/>
            <a:ext cx="4504974" cy="45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Agradecimentos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582650" y="1076175"/>
            <a:ext cx="8143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Nossos agradecimentos: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Ao Professor Fábio Augusto Faria;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À Sara Bueno da Silva;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Aos professores presentes na banca;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À todos os presentes nessa sessão.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Introdução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582650" y="1076175"/>
            <a:ext cx="8143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Segundo a OMS, 1,5 bilhão de pessoas no mundo possuem algum grau de surdez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Segundo o IBGE, 2,3 milhões de pessoas com algum grau de surdez no Brasil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Sociedade globalmente conectada, a comunicação oral e escrita é facilitada pelos tradutores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Onde estão os tradutores para as linguagens de sinais?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Objetivo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582650" y="1076175"/>
            <a:ext cx="81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Desenvolver um sistema que receba uma transmissão em vídeo e seja capaz de transformar sinais da Libras em áudio</a:t>
            </a:r>
            <a:endParaRPr sz="2000"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75" y="2145050"/>
            <a:ext cx="1774374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025" y="2145050"/>
            <a:ext cx="1330775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5">
            <a:alphaModFix/>
          </a:blip>
          <a:srcRect b="0" l="0" r="0" t="11863"/>
          <a:stretch/>
        </p:blipFill>
        <p:spPr>
          <a:xfrm>
            <a:off x="5607675" y="2457838"/>
            <a:ext cx="2686050" cy="7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4951638" y="2712638"/>
            <a:ext cx="5682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45832"/>
          </a:solidFill>
          <a:ln cap="flat" cmpd="sng" w="9525">
            <a:solidFill>
              <a:srgbClr val="2458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2876975" y="2712638"/>
            <a:ext cx="5682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45832"/>
          </a:solidFill>
          <a:ln cap="flat" cmpd="sng" w="9525">
            <a:solidFill>
              <a:srgbClr val="2458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582650" y="3769725"/>
            <a:ext cx="81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Estimular os estudos da área aplicados à Libras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Aumentar a inclusão e ampliar as formas de comunicação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Proposta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88" y="660875"/>
            <a:ext cx="5171421" cy="41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582650" y="1076175"/>
            <a:ext cx="8143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Treino e validação com Stratified 5 Fold Cross Validation,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Base de dados vinda de um artigo base,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Utilização de CNN (Convolutional Neural Network)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1ª e 2ª camada: 64 filtros 3x3,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função de ativação: ReLU,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otimizador: Adam,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regularização L1 e L2 = 0.001 nas camadas mais densas,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taxa de dropout: 0.25,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função de perda: categorical_crossentropy,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função de ativação final: Softmax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batch size: 32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6480"/>
          <a:stretch/>
        </p:blipFill>
        <p:spPr>
          <a:xfrm>
            <a:off x="250250" y="1062250"/>
            <a:ext cx="3679550" cy="30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4400100" y="1062250"/>
            <a:ext cx="443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CNN: (98.77%) x MLP (96.77%)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Captura e conversão realizadas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4400100" y="2324150"/>
            <a:ext cx="443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Acurácia no experimento 2: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99.62%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311700" y="1271925"/>
            <a:ext cx="3776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Coleta de 5 frames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Converter para escala de cinza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Redimensionar para 50x50 pixels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Salvar a imagem processada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5195" t="0"/>
          <a:stretch/>
        </p:blipFill>
        <p:spPr>
          <a:xfrm>
            <a:off x="4178250" y="2841825"/>
            <a:ext cx="4032006" cy="19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6023" l="0" r="10976" t="0"/>
          <a:stretch/>
        </p:blipFill>
        <p:spPr>
          <a:xfrm>
            <a:off x="4178250" y="737075"/>
            <a:ext cx="4032001" cy="20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311700" y="1271925"/>
            <a:ext cx="3979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Verifica se está no padrão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Classificação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Google Text-to-Speech(gTTS)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963" y="1271925"/>
            <a:ext cx="44100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Conclusão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582650" y="1076175"/>
            <a:ext cx="8143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sistema idealizado foi iniciado, mas é só o começo: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Pouca disponibilidade de base de dados de sinais da Libras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Trabalhos relacionados abrangem em sua maioria especialmente a ASL (American Sign Language)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modelo apresentado demonstrou desempenho superior ao artigo utilizado como base durante a avaliação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No futuro: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aumentar a base de dados de treino e teste,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desenvolver melhor o algoritmo para a captação dos frames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 sz="2000"/>
              <a:t>classificar melhor sinais estáticos e em movimento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