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464f37ce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464f37ce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e46a87160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1e46a87160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e46a87160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1e46a87160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e464f37ce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1e464f37ce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e464f37ce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1e464f37ce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46a87160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46a87160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464f37ce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464f37ce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46a8717a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46a8717a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46a8717a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46a8717a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1975" y="51425"/>
            <a:ext cx="60643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50" y="69438"/>
            <a:ext cx="845700" cy="2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8740"/>
            <a:ext cx="845700" cy="10826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610600" y="1521200"/>
            <a:ext cx="8143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Sinais de Libras para Áudio: primeiros passos de uma ferramenta inovadora  </a:t>
            </a:r>
            <a:endParaRPr sz="2000"/>
          </a:p>
        </p:txBody>
      </p:sp>
      <p:sp>
        <p:nvSpPr>
          <p:cNvPr id="25" name="Google Shape;25;p4"/>
          <p:cNvSpPr txBox="1"/>
          <p:nvPr/>
        </p:nvSpPr>
        <p:spPr>
          <a:xfrm>
            <a:off x="781900" y="2752100"/>
            <a:ext cx="78006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Isabela Cristina Silva Pedro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Nicolas Alves Suzuki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781900" y="2135750"/>
            <a:ext cx="780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_________________________________________________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____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Resultados e Discussão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500400" y="870213"/>
            <a:ext cx="8143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Acurácia média do modelo: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Acurácia no primeiro experimento:</a:t>
            </a:r>
            <a:b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Segundo experimento: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500" y="2273213"/>
            <a:ext cx="1189375" cy="90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8618" y="2273213"/>
            <a:ext cx="1209857" cy="90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3813" y="2273213"/>
            <a:ext cx="1189375" cy="90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6225" y="2273218"/>
            <a:ext cx="1209850" cy="902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80950" y="2273213"/>
            <a:ext cx="1189375" cy="90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1500" y="3961200"/>
            <a:ext cx="29813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/>
        </p:nvSpPr>
        <p:spPr>
          <a:xfrm>
            <a:off x="500400" y="3514663"/>
            <a:ext cx="814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Saída: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Introdução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" name="Google Shape;33;p5"/>
          <p:cNvSpPr txBox="1"/>
          <p:nvPr/>
        </p:nvSpPr>
        <p:spPr>
          <a:xfrm>
            <a:off x="582650" y="1076175"/>
            <a:ext cx="8143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Comunicação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Oral e Escrita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Linguagem de Sinal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1,5 bilhão de pessoas no mundo possuem algum grau de surdez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IBGE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2,3 milhões de pessoas com algum grau de surdez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Falta de acessibilidade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Introdução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582650" y="1076175"/>
            <a:ext cx="814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Acessibilidade é um direito básico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Estimular o aprendizado e a inclusão da Libras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uturo mais inclusivo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Objetivo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7" name="Google Shape;47;p7"/>
          <p:cNvSpPr txBox="1"/>
          <p:nvPr/>
        </p:nvSpPr>
        <p:spPr>
          <a:xfrm>
            <a:off x="582650" y="1076175"/>
            <a:ext cx="8143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Desenvolver um sistema que receba sinais da Libras por vídeo e faça a conversão para o áudio correspondente.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Contribuir para trazer o foco dos estudos da área de machine learning para um lado extremamente inclusivo.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Proposta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582650" y="1076175"/>
            <a:ext cx="8143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Colocar uma imagem bonita e legível de seu pipeline/diagrama;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Explicar o funcionamento de cada etapa e como cada parte foi trabalhada e as tecnologias adotadas;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Use animação com setas e outros recursos para situar a platéia onde se está explicando no momento;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575" y="2983675"/>
            <a:ext cx="1774374" cy="13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9825" y="2983675"/>
            <a:ext cx="1330775" cy="13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 rotWithShape="1">
          <a:blip r:embed="rId5">
            <a:alphaModFix/>
          </a:blip>
          <a:srcRect b="0" l="0" r="0" t="11863"/>
          <a:stretch/>
        </p:blipFill>
        <p:spPr>
          <a:xfrm>
            <a:off x="5544475" y="3296463"/>
            <a:ext cx="2686050" cy="7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Proposta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4" name="Google Shape;6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850" y="584675"/>
            <a:ext cx="5524300" cy="41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Metodologia Experimental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1" name="Google Shape;71;p10"/>
          <p:cNvSpPr txBox="1"/>
          <p:nvPr/>
        </p:nvSpPr>
        <p:spPr>
          <a:xfrm>
            <a:off x="582650" y="1076175"/>
            <a:ext cx="8143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Dataset: O conjunto de dados utilizado é chamado de "Libras_Dataset" e está organizado em seis pastas chamadas "Fold1", "Fold2", "Fold3", "Fold4", "Fold5" e "Fold6". Cada pasta contém imagens de diferentes classes, incluindo números, letras e palavras em Libras.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Pré-processamento: As imagens são redimensionadas para as dimensões de entrada da rede neural convolucional (50x50). Além disso, é aplicada normalização nos valores dos pixels, dividindo-os por 255.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Modelo de Rede Neural Convolucional: O modelo utilizado é uma rede neural convolucional (CNN)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Metodologia Experimental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8" name="Google Shape;78;p11"/>
          <p:cNvSpPr txBox="1"/>
          <p:nvPr/>
        </p:nvSpPr>
        <p:spPr>
          <a:xfrm>
            <a:off x="582650" y="1076175"/>
            <a:ext cx="8143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Treinamento: O modelo é treinado usando o otimizador Adam e a função de perda categorical_crossentropy. As imagens de treinamento são fornecidas ao modelo em lotes (batch_size) durante um número de épocas especificado (epoch).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Validação Cruzada: É realizada a validação cruzada estratificada com 5 folds (StratifiedKFold) para avaliar o desempenho do modelo. Para cada fold, as imagens de validação correspondentes são movidas da pasta de treinamento para a pasta de validação. O restante do treinamento e a avaliação são executados normalmente.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Metodologia Experimental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" name="Google Shape;85;p12"/>
          <p:cNvSpPr txBox="1"/>
          <p:nvPr/>
        </p:nvSpPr>
        <p:spPr>
          <a:xfrm>
            <a:off x="582650" y="1076175"/>
            <a:ext cx="8143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Métricas de Avaliação: Durante o treinamento e a validação, são calculadas as métricas de acurácia, precisão (weighted) e pontuação F1 (weighted) do modelo usando as funções my_metrics, accuracy_score, precision_score e f1_score.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Teste Final: Após a validação cruzada, o modelo final é testado usando as imagens da pasta de teste. As mesmas métricas de avaliação (acurácia, precisão e pontuação F1) são calculadas para avaliar o desempenho do modelo nos dados de teste.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