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h3Xw4Gfs0WGtgOaEHKT2cUoRQ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4" name="Google Shape;1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8" name="Google Shape;178;p10"/>
          <p:cNvPicPr preferRelativeResize="0"/>
          <p:nvPr/>
        </p:nvPicPr>
        <p:blipFill rotWithShape="1">
          <a:blip r:embed="rId4">
            <a:alphaModFix/>
          </a:blip>
          <a:srcRect b="32849" l="9196" r="8982" t="23780"/>
          <a:stretch/>
        </p:blipFill>
        <p:spPr>
          <a:xfrm>
            <a:off x="136200" y="2278875"/>
            <a:ext cx="5094924" cy="15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2425" y="1946388"/>
            <a:ext cx="4259074" cy="21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7775" y="4130725"/>
            <a:ext cx="3883238" cy="218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03113" y="4130713"/>
            <a:ext cx="3875979" cy="242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73700" y="4329325"/>
            <a:ext cx="4412200" cy="20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7" name="Google Shape;1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8675" y="3051196"/>
            <a:ext cx="4954650" cy="26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4" name="Google Shape;1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9525" y="2282623"/>
            <a:ext cx="3410650" cy="344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6025" y="2307022"/>
            <a:ext cx="3739900" cy="339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b="0" i="0" sz="24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p2"/>
          <p:cNvGrpSpPr/>
          <p:nvPr/>
        </p:nvGrpSpPr>
        <p:grpSpPr>
          <a:xfrm>
            <a:off x="4121025" y="3206375"/>
            <a:ext cx="7696148" cy="3651471"/>
            <a:chOff x="0" y="1495502"/>
            <a:chExt cx="7633553" cy="3354898"/>
          </a:xfrm>
        </p:grpSpPr>
        <p:sp>
          <p:nvSpPr>
            <p:cNvPr id="95" name="Google Shape;95;p2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Quijada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Product Owner / Team Scrum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 Programación/ Documentación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0999"/>
              <a:ext cx="7633500" cy="163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41" y="2991000"/>
              <a:ext cx="5970900" cy="18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Taiba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Scrum master/ Team Scrum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 Programación/Documentación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3"/>
          <p:cNvSpPr/>
          <p:nvPr/>
        </p:nvSpPr>
        <p:spPr>
          <a:xfrm>
            <a:off x="679634" y="2149994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automotora José Garcés carece de una plataforma digital centralizada que permita a los clientes interactuar de manera eficiente con los servicios ofrecidos, como agendar citas, consultar información sobre vehículos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implementará una nueva plataforma web para atraer clientes y administrar sus vehículos para la automotora José Garcés lo que implica un aumento en sus ingresos y en sus clientes.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de gestión para la automotora que mejore la eficiencia de su automotora de vehículos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14525" y="4732398"/>
            <a:ext cx="10962900" cy="202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Diseñar un sistema de gestión centralizado que permita a la automotora visualizar en tiempo real el estado de su inventario.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diseño responsivo haciendo énfasis en la usabilidad de esta.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Inteligencia artificial para dudas y modificaciones dentro de la página web.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5"/>
          <p:cNvSpPr txBox="1"/>
          <p:nvPr/>
        </p:nvSpPr>
        <p:spPr>
          <a:xfrm>
            <a:off x="0" y="2455901"/>
            <a:ext cx="1219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para una automotora que permita a los usuarios buscar vehículos disponibles, agendar citas de prueba, y gestionar compras de manera eficiente.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del proyecto: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limitado para la adquisición de servidores y herramientas de pago, lo que restringe el uso de tecnologías premium.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6"/>
          <p:cNvSpPr txBox="1"/>
          <p:nvPr/>
        </p:nvSpPr>
        <p:spPr>
          <a:xfrm>
            <a:off x="0" y="24196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SCRUM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1975" y="3194330"/>
            <a:ext cx="5228052" cy="3487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" y="1155656"/>
            <a:ext cx="121920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L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4500" y="2048150"/>
            <a:ext cx="5327649" cy="4854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0" y="86115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7825" y="1523805"/>
            <a:ext cx="9236357" cy="483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0" y="8804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79380"/>
            <a:ext cx="11673551" cy="5026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