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rvLFoBmJoJeqHFXlx3ClCtsk0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65390c3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65390c3e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ADMINISTRABLE CAR WEB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g3165390c3e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165390c3e3_0_2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76" name="Google Shape;176;g3165390c3e3_0_21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7" name="Google Shape;177;g3165390c3e3_0_2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g3165390c3e3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13" y="1669230"/>
            <a:ext cx="10564370" cy="502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32849" l="9196" r="8983" t="23780"/>
          <a:stretch/>
        </p:blipFill>
        <p:spPr>
          <a:xfrm>
            <a:off x="136200" y="2278875"/>
            <a:ext cx="5094924" cy="1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425" y="1946388"/>
            <a:ext cx="4259074" cy="2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75" y="4130725"/>
            <a:ext cx="3883238" cy="21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1638" y="4771988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675" y="3051196"/>
            <a:ext cx="495465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204" name="Google Shape;20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525" y="2282623"/>
            <a:ext cx="3410650" cy="34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25" y="2307022"/>
            <a:ext cx="3739900" cy="33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5" y="3206375"/>
            <a:ext cx="7696148" cy="3651471"/>
            <a:chOff x="0" y="1495502"/>
            <a:chExt cx="7633553" cy="3354898"/>
          </a:xfrm>
        </p:grpSpPr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Quijada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Responsable de la Programación del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0999"/>
              <a:ext cx="7633500" cy="163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41" y="2991000"/>
              <a:ext cx="5970900" cy="18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Taiba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Responsable de la Documentación del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/Documentacion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/>
          <p:nvPr/>
        </p:nvSpPr>
        <p:spPr>
          <a:xfrm>
            <a:off x="679634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automotora José Garcés carece de una plataforma digital centralizada que permita a los clientes interactuar de manera eficiente con los servicios ofrecidos, como agendar citas, consultar información sobre vehículos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implementará una nueva plataforma web para atraer clientes y administrar sus vehículos para la automotora José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Garcés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que implica un aumento en sus ingresos y en sus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para la automotora que mejore la eficiencia de su automotora de vehículos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25" y="4732398"/>
            <a:ext cx="10962900" cy="202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Diseñar un sistema de gestión centralizado que permita a la automotora visualizar en tiempo real el estado de su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diseño responsivo haciendo énfasis en la usabilidad de esta.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0" y="2455901"/>
            <a:ext cx="1219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para una automotora que permita a los usuarios buscar vehículos disponibles, agendar citas de prueba, y gestionar compras de manera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 para la adquisición de servidores y herramientas de pago, lo que restringe el uso de tecnologías premium.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6"/>
          <p:cNvSpPr txBox="1"/>
          <p:nvPr/>
        </p:nvSpPr>
        <p:spPr>
          <a:xfrm>
            <a:off x="0" y="24196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75" y="3194330"/>
            <a:ext cx="5228052" cy="348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CL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500" y="2048150"/>
            <a:ext cx="5327649" cy="485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0" y="8611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800" y="2042055"/>
            <a:ext cx="6476393" cy="467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75" y="1856475"/>
            <a:ext cx="9470424" cy="4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