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54b87d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54b87d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54b87d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54b87d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54b87d0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54b87d0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54b87d0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54b87d0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54b87d0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54b87d0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54b87d02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54b87d02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APT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</a:t>
            </a:r>
            <a:r>
              <a:rPr lang="es"/>
              <a:t> web administrable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425" y="3909350"/>
            <a:ext cx="3074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-Nicolas Quijada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-Nicolas Taiba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automotora Jose Garces Automoviles no cuenta con una </a:t>
            </a:r>
            <a:r>
              <a:rPr lang="es"/>
              <a:t>página</a:t>
            </a:r>
            <a:r>
              <a:rPr lang="es"/>
              <a:t> web para que los clientes puedan visualizar todos los </a:t>
            </a:r>
            <a:r>
              <a:rPr lang="es"/>
              <a:t>vehículos</a:t>
            </a:r>
            <a:r>
              <a:rPr lang="es"/>
              <a:t> disponibles de la automotora, ver </a:t>
            </a:r>
            <a:r>
              <a:rPr lang="es"/>
              <a:t>información</a:t>
            </a:r>
            <a:r>
              <a:rPr lang="es"/>
              <a:t> de contacto o agendar citas para los </a:t>
            </a:r>
            <a:r>
              <a:rPr lang="es"/>
              <a:t>vehículos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Nuestro proyecto </a:t>
            </a:r>
            <a:r>
              <a:rPr lang="es"/>
              <a:t>está</a:t>
            </a:r>
            <a:r>
              <a:rPr lang="es"/>
              <a:t> enfocado principalmente en cubrir las necesidades de la automotora de </a:t>
            </a:r>
            <a:r>
              <a:rPr lang="es"/>
              <a:t>administración</a:t>
            </a:r>
            <a:r>
              <a:rPr lang="es"/>
              <a:t> de sus </a:t>
            </a:r>
            <a:r>
              <a:rPr lang="es"/>
              <a:t>vehículos</a:t>
            </a:r>
            <a:r>
              <a:rPr lang="es"/>
              <a:t>. La </a:t>
            </a:r>
            <a:r>
              <a:rPr lang="es"/>
              <a:t>página</a:t>
            </a:r>
            <a:r>
              <a:rPr lang="es"/>
              <a:t> web </a:t>
            </a:r>
            <a:r>
              <a:rPr lang="es"/>
              <a:t>tendrá</a:t>
            </a:r>
            <a:r>
              <a:rPr lang="es"/>
              <a:t> un diseño responsivo y minimalista para facilitar la </a:t>
            </a:r>
            <a:r>
              <a:rPr lang="es"/>
              <a:t>gestión</a:t>
            </a:r>
            <a:r>
              <a:rPr lang="es"/>
              <a:t> de </a:t>
            </a:r>
            <a:r>
              <a:rPr lang="es"/>
              <a:t>vehículos</a:t>
            </a:r>
            <a:r>
              <a:rPr lang="es"/>
              <a:t> y la </a:t>
            </a:r>
            <a:r>
              <a:rPr lang="es"/>
              <a:t>interacción</a:t>
            </a:r>
            <a:r>
              <a:rPr lang="es"/>
              <a:t> de los clientes de la automotora. </a:t>
            </a:r>
            <a:r>
              <a:rPr lang="es"/>
              <a:t>Además</a:t>
            </a:r>
            <a:r>
              <a:rPr lang="es"/>
              <a:t> </a:t>
            </a:r>
            <a:r>
              <a:rPr lang="es"/>
              <a:t>contará</a:t>
            </a:r>
            <a:r>
              <a:rPr lang="es"/>
              <a:t> con secciones para la </a:t>
            </a:r>
            <a:r>
              <a:rPr lang="es"/>
              <a:t>administración</a:t>
            </a:r>
            <a:r>
              <a:rPr lang="es"/>
              <a:t> de la </a:t>
            </a:r>
            <a:r>
              <a:rPr lang="es"/>
              <a:t>página</a:t>
            </a:r>
            <a:r>
              <a:rPr lang="es"/>
              <a:t> como la </a:t>
            </a:r>
            <a:r>
              <a:rPr lang="es"/>
              <a:t>edición</a:t>
            </a:r>
            <a:r>
              <a:rPr lang="es"/>
              <a:t> de las </a:t>
            </a:r>
            <a:r>
              <a:rPr lang="es"/>
              <a:t>imágenes</a:t>
            </a:r>
            <a:r>
              <a:rPr lang="es"/>
              <a:t> en la </a:t>
            </a:r>
            <a:r>
              <a:rPr lang="es"/>
              <a:t>sección</a:t>
            </a:r>
            <a:r>
              <a:rPr lang="es"/>
              <a:t> de inicio o modificar </a:t>
            </a:r>
            <a:r>
              <a:rPr lang="es"/>
              <a:t>información</a:t>
            </a:r>
            <a:r>
              <a:rPr lang="es"/>
              <a:t> de vehiculos.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34325" y="18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Mockup: Interfaz de </a:t>
            </a:r>
            <a:r>
              <a:rPr lang="es" u="sng"/>
              <a:t>inicio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8" y="1017725"/>
            <a:ext cx="8974024" cy="38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0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Mockup: </a:t>
            </a:r>
            <a:r>
              <a:rPr lang="es" u="sng"/>
              <a:t>Vehículos</a:t>
            </a:r>
            <a:endParaRPr u="sng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75" y="812900"/>
            <a:ext cx="8735073" cy="42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Mockup: Detalle</a:t>
            </a:r>
            <a:endParaRPr u="sng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0275"/>
            <a:ext cx="9144003" cy="402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9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Mockup: </a:t>
            </a:r>
            <a:r>
              <a:rPr lang="es" u="sng"/>
              <a:t>Administración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400"/>
            <a:ext cx="9144003" cy="402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