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4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4C0939-3350-45AE-82E1-149AF7E803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BEDDEC3-27DC-41D9-8348-9D744A53B0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81DEFE0-842B-415B-83DD-DC844FC54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C32AA-A0EE-4EE8-A16C-9BF02CA39F5B}" type="datetimeFigureOut">
              <a:rPr lang="es-CO" smtClean="0"/>
              <a:t>9/03/2020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C0AC118-CB79-4719-A410-004F81F10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2DBC654-B154-4D4B-9773-E5AF07CFF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C97C0-7153-4111-85A7-A0512DE5CBC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07037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84D6E9-5543-4626-9E74-0AE6D26C9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A61158F-BA30-45DF-818E-19442E4F30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B9DA2CE-098E-4766-8124-B2172834D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C32AA-A0EE-4EE8-A16C-9BF02CA39F5B}" type="datetimeFigureOut">
              <a:rPr lang="es-CO" smtClean="0"/>
              <a:t>9/03/2020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E83F22C-EBCB-4510-98F7-40C26E645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63748BB-09C4-4A87-A6A8-BB18E2B3B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C97C0-7153-4111-85A7-A0512DE5CBC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40674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BDB9C52-0DAD-4F30-947A-7DCD1871D3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DF99D7A-F8C7-44D3-ADDD-0915F9CB93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DC9371F-F675-4A85-955A-D6A963390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C32AA-A0EE-4EE8-A16C-9BF02CA39F5B}" type="datetimeFigureOut">
              <a:rPr lang="es-CO" smtClean="0"/>
              <a:t>9/03/2020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3FF72A0-DD6D-4840-816E-496DFE459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1D58C30-3D83-4700-84AB-9AE14C0C7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C97C0-7153-4111-85A7-A0512DE5CBC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63426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247311-A42A-488D-BAB7-E5C747D83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C6E5AD8-668C-416C-B408-CAFC081579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4026377-8F9D-4E63-B0C7-2423D1FD8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C32AA-A0EE-4EE8-A16C-9BF02CA39F5B}" type="datetimeFigureOut">
              <a:rPr lang="es-CO" smtClean="0"/>
              <a:t>9/03/2020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79E8249-D984-439F-B40D-6C2A8B2DF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779E42C-40F9-4514-BD89-0592F75BF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C97C0-7153-4111-85A7-A0512DE5CBC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99902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5FF717-8F34-4DB5-8B65-2D98F5726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5701E9C-5151-4DD0-A52B-EDD12B4326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F1FC059-9AC0-481B-B666-1489F1879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C32AA-A0EE-4EE8-A16C-9BF02CA39F5B}" type="datetimeFigureOut">
              <a:rPr lang="es-CO" smtClean="0"/>
              <a:t>9/03/2020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06B5DEC-A584-4933-82AC-1093D9F16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56D6C79-DDA8-45FE-8332-449163EFA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C97C0-7153-4111-85A7-A0512DE5CBC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71485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FEE9FB-0945-40DC-883B-3BB909CCC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F2767D-DEB2-44C4-83C5-7B461F2202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9396713-FBD9-4AA2-8AFE-8A336A4158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D61BEF4-415B-4253-BBB7-051B0944D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C32AA-A0EE-4EE8-A16C-9BF02CA39F5B}" type="datetimeFigureOut">
              <a:rPr lang="es-CO" smtClean="0"/>
              <a:t>9/03/2020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785D5A5-E5A5-4BE6-9C8B-7C3F51E85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66FF40B-3942-4391-A521-ED641BFC2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C97C0-7153-4111-85A7-A0512DE5CBC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78538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2B9A44-F63C-4E87-AF3F-DE1971BD8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3313859-91C0-4F75-9D91-37329F9280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11CF658-476C-4F4A-82C6-64757A0D51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4435261-1488-43D4-9AFF-FB31D64390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3277F3A-23D1-489C-B151-85A37E21B5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C6E9794-4EB3-4408-AE9B-868972A2A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C32AA-A0EE-4EE8-A16C-9BF02CA39F5B}" type="datetimeFigureOut">
              <a:rPr lang="es-CO" smtClean="0"/>
              <a:t>9/03/2020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D2B2F5E-BB1C-44EE-A955-6FDD63945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FD2178D-EB2A-4257-BA66-3182F69A4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C97C0-7153-4111-85A7-A0512DE5CBC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36088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0FDF17-E202-4E45-9BD5-4F2BF37C2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CFC0316-E503-48B6-91E8-03C103201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C32AA-A0EE-4EE8-A16C-9BF02CA39F5B}" type="datetimeFigureOut">
              <a:rPr lang="es-CO" smtClean="0"/>
              <a:t>9/03/2020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1EB3BC2-354D-4C77-9DAE-2DD7CE840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B0FD191-F677-4994-BBC6-6F8E95A87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C97C0-7153-4111-85A7-A0512DE5CBC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40198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C308755-889F-4DF7-B691-EE3AAEBF0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C32AA-A0EE-4EE8-A16C-9BF02CA39F5B}" type="datetimeFigureOut">
              <a:rPr lang="es-CO" smtClean="0"/>
              <a:t>9/03/2020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4685863-A227-4B38-A531-DB50F49DC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16DBE35-1481-41EE-B5CB-437B1E471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C97C0-7153-4111-85A7-A0512DE5CBC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45327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B9B61C-8AC6-485F-9577-D97549787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BE1B64A-7BE5-4DF9-9C35-A7DB5796F5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FB96214-B8F7-46C2-B04B-7E1DFAA72B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614AFC9-CA50-4ACA-B4D9-FBB1DD798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C32AA-A0EE-4EE8-A16C-9BF02CA39F5B}" type="datetimeFigureOut">
              <a:rPr lang="es-CO" smtClean="0"/>
              <a:t>9/03/2020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12622D3-5797-4401-8E4C-D9FFCD3AC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71AB7FA-483D-481F-A0B5-3AD4C8B37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C97C0-7153-4111-85A7-A0512DE5CBC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73867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FFDC33-2119-4107-AC46-F060AEEF0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BC383D9-ADD2-4240-9995-AA2EFAAA3C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F985E67-C357-4962-BCF9-088037A350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72A2E40-72B0-4ADC-97A8-074F2E36C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C32AA-A0EE-4EE8-A16C-9BF02CA39F5B}" type="datetimeFigureOut">
              <a:rPr lang="es-CO" smtClean="0"/>
              <a:t>9/03/2020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C13409F-79E2-4D94-800F-24F6DD8E6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59A6245-CEC1-4375-818B-EEAC317B8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C97C0-7153-4111-85A7-A0512DE5CBC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35799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3444210-3221-4F35-A398-06973EE58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1F72B15-4938-4A67-B7F1-DD5DA6D6D4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26CB147-6543-4914-AE02-3F1B04A40D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9C32AA-A0EE-4EE8-A16C-9BF02CA39F5B}" type="datetimeFigureOut">
              <a:rPr lang="es-CO" smtClean="0"/>
              <a:t>9/03/2020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A411716-25A8-4E74-B88D-8F59A14EA9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3E21CD0-DB41-4E82-B844-590EDBD700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EC97C0-7153-4111-85A7-A0512DE5CBC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56610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C5343D2E-70AD-42FB-8D95-B9F28808F6FF}"/>
              </a:ext>
            </a:extLst>
          </p:cNvPr>
          <p:cNvCxnSpPr>
            <a:cxnSpLocks/>
          </p:cNvCxnSpPr>
          <p:nvPr/>
        </p:nvCxnSpPr>
        <p:spPr>
          <a:xfrm flipV="1">
            <a:off x="6096000" y="1440000"/>
            <a:ext cx="0" cy="3312000"/>
          </a:xfrm>
          <a:prstGeom prst="straightConnector1">
            <a:avLst/>
          </a:prstGeom>
          <a:ln w="28575">
            <a:prstDash val="dash"/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A5459AA6-08CC-411A-AEA0-4C4907F321CD}"/>
              </a:ext>
            </a:extLst>
          </p:cNvPr>
          <p:cNvCxnSpPr>
            <a:cxnSpLocks/>
          </p:cNvCxnSpPr>
          <p:nvPr/>
        </p:nvCxnSpPr>
        <p:spPr>
          <a:xfrm rot="5400000" flipV="1">
            <a:off x="7896000" y="3019438"/>
            <a:ext cx="0" cy="3600000"/>
          </a:xfrm>
          <a:prstGeom prst="straightConnector1">
            <a:avLst/>
          </a:prstGeom>
          <a:ln w="28575">
            <a:prstDash val="dash"/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5BD1D9CE-1C13-489C-9C4F-66FB02CA35E5}"/>
              </a:ext>
            </a:extLst>
          </p:cNvPr>
          <p:cNvCxnSpPr>
            <a:cxnSpLocks/>
          </p:cNvCxnSpPr>
          <p:nvPr/>
        </p:nvCxnSpPr>
        <p:spPr>
          <a:xfrm rot="-5400000" flipV="1">
            <a:off x="4296000" y="3019438"/>
            <a:ext cx="0" cy="3600000"/>
          </a:xfrm>
          <a:prstGeom prst="straightConnector1">
            <a:avLst/>
          </a:prstGeom>
          <a:ln w="28575">
            <a:prstDash val="dash"/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Rectángulo 8">
            <a:extLst>
              <a:ext uri="{FF2B5EF4-FFF2-40B4-BE49-F238E27FC236}">
                <a16:creationId xmlns:a16="http://schemas.microsoft.com/office/drawing/2014/main" id="{FC9E7DD8-A088-4B52-9909-720D5D022E73}"/>
              </a:ext>
            </a:extLst>
          </p:cNvPr>
          <p:cNvSpPr/>
          <p:nvPr/>
        </p:nvSpPr>
        <p:spPr>
          <a:xfrm>
            <a:off x="5632323" y="4819438"/>
            <a:ext cx="927351" cy="108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F09440E5-9C52-49AC-82AB-4FAD9E6E7901}"/>
              </a:ext>
            </a:extLst>
          </p:cNvPr>
          <p:cNvSpPr/>
          <p:nvPr/>
        </p:nvSpPr>
        <p:spPr>
          <a:xfrm>
            <a:off x="5524504" y="4978119"/>
            <a:ext cx="107819" cy="25421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8F9950CD-434E-4229-B162-B858CA94E985}"/>
              </a:ext>
            </a:extLst>
          </p:cNvPr>
          <p:cNvSpPr/>
          <p:nvPr/>
        </p:nvSpPr>
        <p:spPr>
          <a:xfrm>
            <a:off x="5524503" y="5518119"/>
            <a:ext cx="107819" cy="25421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F2E79855-69F7-4516-952A-8C090FDCFB55}"/>
              </a:ext>
            </a:extLst>
          </p:cNvPr>
          <p:cNvSpPr/>
          <p:nvPr/>
        </p:nvSpPr>
        <p:spPr>
          <a:xfrm>
            <a:off x="6559674" y="4978118"/>
            <a:ext cx="107819" cy="25421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F8F856D7-2D82-49DD-B5CA-C6F7BBE18B15}"/>
              </a:ext>
            </a:extLst>
          </p:cNvPr>
          <p:cNvSpPr/>
          <p:nvPr/>
        </p:nvSpPr>
        <p:spPr>
          <a:xfrm>
            <a:off x="6565766" y="5518119"/>
            <a:ext cx="107819" cy="25421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63BBA3B2-4423-4798-9F44-C9618FB7C062}"/>
              </a:ext>
            </a:extLst>
          </p:cNvPr>
          <p:cNvCxnSpPr>
            <a:cxnSpLocks/>
            <a:stCxn id="45" idx="2"/>
            <a:endCxn id="9" idx="2"/>
          </p:cNvCxnSpPr>
          <p:nvPr/>
        </p:nvCxnSpPr>
        <p:spPr>
          <a:xfrm flipH="1">
            <a:off x="6095999" y="5162783"/>
            <a:ext cx="3046" cy="736655"/>
          </a:xfrm>
          <a:prstGeom prst="line">
            <a:avLst/>
          </a:prstGeom>
          <a:ln w="317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>
            <a:extLst>
              <a:ext uri="{FF2B5EF4-FFF2-40B4-BE49-F238E27FC236}">
                <a16:creationId xmlns:a16="http://schemas.microsoft.com/office/drawing/2014/main" id="{AA514FB5-883D-421A-ACBE-06AFBDB597D5}"/>
              </a:ext>
            </a:extLst>
          </p:cNvPr>
          <p:cNvSpPr txBox="1"/>
          <p:nvPr/>
        </p:nvSpPr>
        <p:spPr>
          <a:xfrm>
            <a:off x="5776754" y="1375810"/>
            <a:ext cx="261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Z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EF8F2A7B-9DE7-4A44-8AF0-FEE9DC132D75}"/>
              </a:ext>
            </a:extLst>
          </p:cNvPr>
          <p:cNvSpPr/>
          <p:nvPr/>
        </p:nvSpPr>
        <p:spPr>
          <a:xfrm>
            <a:off x="9391105" y="4450106"/>
            <a:ext cx="3048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/>
              <a:t>X</a:t>
            </a: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679BCC88-EC5A-47C0-9B62-D706B2CCC4AB}"/>
              </a:ext>
            </a:extLst>
          </p:cNvPr>
          <p:cNvSpPr/>
          <p:nvPr/>
        </p:nvSpPr>
        <p:spPr>
          <a:xfrm>
            <a:off x="2425468" y="4450106"/>
            <a:ext cx="3754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/>
              <a:t>-X</a:t>
            </a: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5219B3E8-4C7C-47E5-8292-389EAF100AE2}"/>
              </a:ext>
            </a:extLst>
          </p:cNvPr>
          <p:cNvSpPr/>
          <p:nvPr/>
        </p:nvSpPr>
        <p:spPr>
          <a:xfrm>
            <a:off x="5498598" y="2079228"/>
            <a:ext cx="4197334" cy="28924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6E214670-3CBE-47EB-8F5B-B5DD026C743F}"/>
              </a:ext>
            </a:extLst>
          </p:cNvPr>
          <p:cNvSpPr/>
          <p:nvPr/>
        </p:nvSpPr>
        <p:spPr>
          <a:xfrm>
            <a:off x="2496000" y="2079228"/>
            <a:ext cx="1355044" cy="28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7E6105DE-97AA-4497-B491-FD5F5F703142}"/>
              </a:ext>
            </a:extLst>
          </p:cNvPr>
          <p:cNvCxnSpPr/>
          <p:nvPr/>
        </p:nvCxnSpPr>
        <p:spPr>
          <a:xfrm>
            <a:off x="3851888" y="2083991"/>
            <a:ext cx="164671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  <a:alpha val="86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6A3F5E5F-7117-4A95-A37F-418F34842381}"/>
              </a:ext>
            </a:extLst>
          </p:cNvPr>
          <p:cNvCxnSpPr/>
          <p:nvPr/>
        </p:nvCxnSpPr>
        <p:spPr>
          <a:xfrm>
            <a:off x="3851044" y="2358021"/>
            <a:ext cx="1647554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  <a:alpha val="86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uadroTexto 30">
            <a:extLst>
              <a:ext uri="{FF2B5EF4-FFF2-40B4-BE49-F238E27FC236}">
                <a16:creationId xmlns:a16="http://schemas.microsoft.com/office/drawing/2014/main" id="{9B7A88B7-7EB2-4DD8-9D0E-9B099B69677C}"/>
              </a:ext>
            </a:extLst>
          </p:cNvPr>
          <p:cNvSpPr txBox="1"/>
          <p:nvPr/>
        </p:nvSpPr>
        <p:spPr>
          <a:xfrm>
            <a:off x="6226185" y="2024971"/>
            <a:ext cx="14369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dirty="0"/>
              <a:t>OBSTACULO</a:t>
            </a: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7CCDF3D9-CB35-46A0-9F09-F287CA999413}"/>
              </a:ext>
            </a:extLst>
          </p:cNvPr>
          <p:cNvSpPr txBox="1"/>
          <p:nvPr/>
        </p:nvSpPr>
        <p:spPr>
          <a:xfrm>
            <a:off x="2496000" y="2029037"/>
            <a:ext cx="15565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dirty="0"/>
              <a:t>OBSTACULO</a:t>
            </a:r>
            <a:endParaRPr lang="es-CO" dirty="0"/>
          </a:p>
        </p:txBody>
      </p:sp>
      <p:cxnSp>
        <p:nvCxnSpPr>
          <p:cNvPr id="35" name="Conector recto 34">
            <a:extLst>
              <a:ext uri="{FF2B5EF4-FFF2-40B4-BE49-F238E27FC236}">
                <a16:creationId xmlns:a16="http://schemas.microsoft.com/office/drawing/2014/main" id="{30077C40-6906-4959-B893-A5AC9224D994}"/>
              </a:ext>
            </a:extLst>
          </p:cNvPr>
          <p:cNvCxnSpPr>
            <a:cxnSpLocks/>
          </p:cNvCxnSpPr>
          <p:nvPr/>
        </p:nvCxnSpPr>
        <p:spPr>
          <a:xfrm>
            <a:off x="4662488" y="2228135"/>
            <a:ext cx="1433511" cy="2591303"/>
          </a:xfrm>
          <a:prstGeom prst="line">
            <a:avLst/>
          </a:prstGeom>
          <a:ln w="47625">
            <a:solidFill>
              <a:schemeClr val="tx1">
                <a:lumMod val="85000"/>
                <a:lumOff val="15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uadroTexto 44">
            <a:extLst>
              <a:ext uri="{FF2B5EF4-FFF2-40B4-BE49-F238E27FC236}">
                <a16:creationId xmlns:a16="http://schemas.microsoft.com/office/drawing/2014/main" id="{3BB067DB-6531-453C-8500-FDC8C50F2219}"/>
              </a:ext>
            </a:extLst>
          </p:cNvPr>
          <p:cNvSpPr txBox="1"/>
          <p:nvPr/>
        </p:nvSpPr>
        <p:spPr>
          <a:xfrm>
            <a:off x="5635369" y="4793451"/>
            <a:ext cx="927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/>
              <a:t>Kinect</a:t>
            </a:r>
          </a:p>
        </p:txBody>
      </p:sp>
      <p:cxnSp>
        <p:nvCxnSpPr>
          <p:cNvPr id="52" name="Conector recto 51">
            <a:extLst>
              <a:ext uri="{FF2B5EF4-FFF2-40B4-BE49-F238E27FC236}">
                <a16:creationId xmlns:a16="http://schemas.microsoft.com/office/drawing/2014/main" id="{1472809B-7538-4589-93AA-DA3A9E46B007}"/>
              </a:ext>
            </a:extLst>
          </p:cNvPr>
          <p:cNvCxnSpPr>
            <a:cxnSpLocks/>
            <a:stCxn id="45" idx="2"/>
          </p:cNvCxnSpPr>
          <p:nvPr/>
        </p:nvCxnSpPr>
        <p:spPr>
          <a:xfrm flipH="1">
            <a:off x="5644147" y="5162783"/>
            <a:ext cx="454898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cto 52">
            <a:extLst>
              <a:ext uri="{FF2B5EF4-FFF2-40B4-BE49-F238E27FC236}">
                <a16:creationId xmlns:a16="http://schemas.microsoft.com/office/drawing/2014/main" id="{AAF08B80-1FAE-4B6C-9313-F7674DBFDA0F}"/>
              </a:ext>
            </a:extLst>
          </p:cNvPr>
          <p:cNvCxnSpPr>
            <a:cxnSpLocks/>
          </p:cNvCxnSpPr>
          <p:nvPr/>
        </p:nvCxnSpPr>
        <p:spPr>
          <a:xfrm flipH="1">
            <a:off x="6096000" y="5162783"/>
            <a:ext cx="463674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Arco 56">
            <a:extLst>
              <a:ext uri="{FF2B5EF4-FFF2-40B4-BE49-F238E27FC236}">
                <a16:creationId xmlns:a16="http://schemas.microsoft.com/office/drawing/2014/main" id="{B2F8CB08-6080-4A30-A5D5-03962007E610}"/>
              </a:ext>
            </a:extLst>
          </p:cNvPr>
          <p:cNvSpPr/>
          <p:nvPr/>
        </p:nvSpPr>
        <p:spPr>
          <a:xfrm>
            <a:off x="5696233" y="4000314"/>
            <a:ext cx="416719" cy="417600"/>
          </a:xfrm>
          <a:prstGeom prst="arc">
            <a:avLst>
              <a:gd name="adj1" fmla="val 12216947"/>
              <a:gd name="adj2" fmla="val 20055158"/>
            </a:avLst>
          </a:prstGeom>
          <a:ln w="22225"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CuadroTexto 57">
                <a:extLst>
                  <a:ext uri="{FF2B5EF4-FFF2-40B4-BE49-F238E27FC236}">
                    <a16:creationId xmlns:a16="http://schemas.microsoft.com/office/drawing/2014/main" id="{208396B0-DE99-4241-9874-69BE0D5307ED}"/>
                  </a:ext>
                </a:extLst>
              </p:cNvPr>
              <p:cNvSpPr txBox="1"/>
              <p:nvPr/>
            </p:nvSpPr>
            <p:spPr>
              <a:xfrm>
                <a:off x="5803027" y="3739439"/>
                <a:ext cx="1971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𝜽</m:t>
                      </m:r>
                    </m:oMath>
                  </m:oMathPara>
                </a14:m>
                <a:endParaRPr lang="es-CO" b="1" dirty="0"/>
              </a:p>
            </p:txBody>
          </p:sp>
        </mc:Choice>
        <mc:Fallback xmlns="">
          <p:sp>
            <p:nvSpPr>
              <p:cNvPr id="58" name="CuadroTexto 57">
                <a:extLst>
                  <a:ext uri="{FF2B5EF4-FFF2-40B4-BE49-F238E27FC236}">
                    <a16:creationId xmlns:a16="http://schemas.microsoft.com/office/drawing/2014/main" id="{208396B0-DE99-4241-9874-69BE0D5307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3027" y="3739439"/>
                <a:ext cx="197170" cy="276999"/>
              </a:xfrm>
              <a:prstGeom prst="rect">
                <a:avLst/>
              </a:prstGeom>
              <a:blipFill>
                <a:blip r:embed="rId2"/>
                <a:stretch>
                  <a:fillRect l="-31250" r="-28125" b="-6522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Conector recto 64">
            <a:extLst>
              <a:ext uri="{FF2B5EF4-FFF2-40B4-BE49-F238E27FC236}">
                <a16:creationId xmlns:a16="http://schemas.microsoft.com/office/drawing/2014/main" id="{9C3B3880-808B-4822-B10D-D2AD549A81E5}"/>
              </a:ext>
            </a:extLst>
          </p:cNvPr>
          <p:cNvCxnSpPr/>
          <p:nvPr/>
        </p:nvCxnSpPr>
        <p:spPr>
          <a:xfrm flipV="1">
            <a:off x="3851044" y="1924050"/>
            <a:ext cx="0" cy="155178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" name="Conector recto 65">
            <a:extLst>
              <a:ext uri="{FF2B5EF4-FFF2-40B4-BE49-F238E27FC236}">
                <a16:creationId xmlns:a16="http://schemas.microsoft.com/office/drawing/2014/main" id="{44F97D88-4611-4965-AABD-C38EB554BF9E}"/>
              </a:ext>
            </a:extLst>
          </p:cNvPr>
          <p:cNvCxnSpPr/>
          <p:nvPr/>
        </p:nvCxnSpPr>
        <p:spPr>
          <a:xfrm flipV="1">
            <a:off x="5498598" y="1924050"/>
            <a:ext cx="0" cy="155178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8" name="Conector recto de flecha 67">
            <a:extLst>
              <a:ext uri="{FF2B5EF4-FFF2-40B4-BE49-F238E27FC236}">
                <a16:creationId xmlns:a16="http://schemas.microsoft.com/office/drawing/2014/main" id="{2115D68B-7642-418C-95EE-53B21AD1C4B5}"/>
              </a:ext>
            </a:extLst>
          </p:cNvPr>
          <p:cNvCxnSpPr/>
          <p:nvPr/>
        </p:nvCxnSpPr>
        <p:spPr>
          <a:xfrm>
            <a:off x="3851044" y="1977826"/>
            <a:ext cx="1647554" cy="0"/>
          </a:xfrm>
          <a:prstGeom prst="straightConnector1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CuadroTexto 69">
                <a:extLst>
                  <a:ext uri="{FF2B5EF4-FFF2-40B4-BE49-F238E27FC236}">
                    <a16:creationId xmlns:a16="http://schemas.microsoft.com/office/drawing/2014/main" id="{B0E5C5D6-1528-48EA-BA3C-B63DF0EB1D55}"/>
                  </a:ext>
                </a:extLst>
              </p:cNvPr>
              <p:cNvSpPr txBox="1"/>
              <p:nvPr/>
            </p:nvSpPr>
            <p:spPr>
              <a:xfrm>
                <a:off x="4549402" y="1742049"/>
                <a:ext cx="26770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1" i="1" smtClean="0">
                          <a:latin typeface="Cambria Math" panose="02040503050406030204" pitchFamily="18" charset="0"/>
                        </a:rPr>
                        <m:t>𝒎</m:t>
                      </m:r>
                    </m:oMath>
                  </m:oMathPara>
                </a14:m>
                <a:endParaRPr lang="es-CO" b="1" dirty="0"/>
              </a:p>
            </p:txBody>
          </p:sp>
        </mc:Choice>
        <mc:Fallback xmlns="">
          <p:sp>
            <p:nvSpPr>
              <p:cNvPr id="70" name="CuadroTexto 69">
                <a:extLst>
                  <a:ext uri="{FF2B5EF4-FFF2-40B4-BE49-F238E27FC236}">
                    <a16:creationId xmlns:a16="http://schemas.microsoft.com/office/drawing/2014/main" id="{B0E5C5D6-1528-48EA-BA3C-B63DF0EB1D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9402" y="1742049"/>
                <a:ext cx="267702" cy="276999"/>
              </a:xfrm>
              <a:prstGeom prst="rect">
                <a:avLst/>
              </a:prstGeom>
              <a:blipFill>
                <a:blip r:embed="rId3"/>
                <a:stretch>
                  <a:fillRect l="-13636" r="-11364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CuadroTexto 70">
                <a:extLst>
                  <a:ext uri="{FF2B5EF4-FFF2-40B4-BE49-F238E27FC236}">
                    <a16:creationId xmlns:a16="http://schemas.microsoft.com/office/drawing/2014/main" id="{598D417E-3255-4E47-89D4-CCA4FA904E07}"/>
                  </a:ext>
                </a:extLst>
              </p:cNvPr>
              <p:cNvSpPr txBox="1"/>
              <p:nvPr/>
            </p:nvSpPr>
            <p:spPr>
              <a:xfrm>
                <a:off x="5113408" y="3385286"/>
                <a:ext cx="2019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1" i="1" smtClean="0">
                          <a:latin typeface="Cambria Math" panose="02040503050406030204" pitchFamily="18" charset="0"/>
                        </a:rPr>
                        <m:t>𝒅</m:t>
                      </m:r>
                    </m:oMath>
                  </m:oMathPara>
                </a14:m>
                <a:endParaRPr lang="es-CO" b="1" dirty="0"/>
              </a:p>
            </p:txBody>
          </p:sp>
        </mc:Choice>
        <mc:Fallback xmlns="">
          <p:sp>
            <p:nvSpPr>
              <p:cNvPr id="71" name="CuadroTexto 70">
                <a:extLst>
                  <a:ext uri="{FF2B5EF4-FFF2-40B4-BE49-F238E27FC236}">
                    <a16:creationId xmlns:a16="http://schemas.microsoft.com/office/drawing/2014/main" id="{598D417E-3255-4E47-89D4-CCA4FA904E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3408" y="3385286"/>
                <a:ext cx="201978" cy="276999"/>
              </a:xfrm>
              <a:prstGeom prst="rect">
                <a:avLst/>
              </a:prstGeom>
              <a:blipFill>
                <a:blip r:embed="rId4"/>
                <a:stretch>
                  <a:fillRect l="-33333" r="-27273" b="-8696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3" name="Conector recto de flecha 72">
            <a:extLst>
              <a:ext uri="{FF2B5EF4-FFF2-40B4-BE49-F238E27FC236}">
                <a16:creationId xmlns:a16="http://schemas.microsoft.com/office/drawing/2014/main" id="{2CCF720B-D610-4D5E-974D-88D6015A8189}"/>
              </a:ext>
            </a:extLst>
          </p:cNvPr>
          <p:cNvCxnSpPr>
            <a:cxnSpLocks/>
            <a:endCxn id="45" idx="0"/>
          </p:cNvCxnSpPr>
          <p:nvPr/>
        </p:nvCxnSpPr>
        <p:spPr>
          <a:xfrm>
            <a:off x="6095998" y="2367228"/>
            <a:ext cx="3047" cy="2426223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CuadroTexto 73">
                <a:extLst>
                  <a:ext uri="{FF2B5EF4-FFF2-40B4-BE49-F238E27FC236}">
                    <a16:creationId xmlns:a16="http://schemas.microsoft.com/office/drawing/2014/main" id="{B9D74FF9-9E6F-408E-9D8D-3D7F69466C2A}"/>
                  </a:ext>
                </a:extLst>
              </p:cNvPr>
              <p:cNvSpPr txBox="1"/>
              <p:nvPr/>
            </p:nvSpPr>
            <p:spPr>
              <a:xfrm>
                <a:off x="6112952" y="3361214"/>
                <a:ext cx="19075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CO" b="1" i="1" smtClean="0">
                          <a:latin typeface="Cambria Math" panose="02040503050406030204" pitchFamily="18" charset="0"/>
                        </a:rPr>
                        <m:t>𝒛</m:t>
                      </m:r>
                    </m:oMath>
                  </m:oMathPara>
                </a14:m>
                <a:endParaRPr lang="es-CO" b="1" dirty="0"/>
              </a:p>
            </p:txBody>
          </p:sp>
        </mc:Choice>
        <mc:Fallback xmlns="">
          <p:sp>
            <p:nvSpPr>
              <p:cNvPr id="74" name="CuadroTexto 73">
                <a:extLst>
                  <a:ext uri="{FF2B5EF4-FFF2-40B4-BE49-F238E27FC236}">
                    <a16:creationId xmlns:a16="http://schemas.microsoft.com/office/drawing/2014/main" id="{B9D74FF9-9E6F-408E-9D8D-3D7F69466C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2952" y="3361214"/>
                <a:ext cx="190753" cy="276999"/>
              </a:xfrm>
              <a:prstGeom prst="rect">
                <a:avLst/>
              </a:prstGeom>
              <a:blipFill>
                <a:blip r:embed="rId5"/>
                <a:stretch>
                  <a:fillRect l="-12903" r="-16129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CuadroTexto 74">
            <a:extLst>
              <a:ext uri="{FF2B5EF4-FFF2-40B4-BE49-F238E27FC236}">
                <a16:creationId xmlns:a16="http://schemas.microsoft.com/office/drawing/2014/main" id="{CA3D9460-3E4D-41BC-9149-86E0E35DF51F}"/>
              </a:ext>
            </a:extLst>
          </p:cNvPr>
          <p:cNvSpPr txBox="1"/>
          <p:nvPr/>
        </p:nvSpPr>
        <p:spPr>
          <a:xfrm>
            <a:off x="5638800" y="297180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s-CO" dirty="0"/>
          </a:p>
        </p:txBody>
      </p:sp>
      <p:sp>
        <p:nvSpPr>
          <p:cNvPr id="76" name="CuadroTexto 75">
            <a:extLst>
              <a:ext uri="{FF2B5EF4-FFF2-40B4-BE49-F238E27FC236}">
                <a16:creationId xmlns:a16="http://schemas.microsoft.com/office/drawing/2014/main" id="{F7083C1E-3C13-4188-AE24-F88FA8BBDBB0}"/>
              </a:ext>
            </a:extLst>
          </p:cNvPr>
          <p:cNvSpPr txBox="1"/>
          <p:nvPr/>
        </p:nvSpPr>
        <p:spPr>
          <a:xfrm>
            <a:off x="5638800" y="297180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s-C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CuadroTexto 76">
                <a:extLst>
                  <a:ext uri="{FF2B5EF4-FFF2-40B4-BE49-F238E27FC236}">
                    <a16:creationId xmlns:a16="http://schemas.microsoft.com/office/drawing/2014/main" id="{FBDE5E8D-ACAA-468D-941A-311A28632B3B}"/>
                  </a:ext>
                </a:extLst>
              </p:cNvPr>
              <p:cNvSpPr txBox="1"/>
              <p:nvPr/>
            </p:nvSpPr>
            <p:spPr>
              <a:xfrm>
                <a:off x="4032527" y="2068028"/>
                <a:ext cx="57842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CO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s-CO" b="1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s-CO" b="1" i="1" smtClean="0">
                          <a:latin typeface="Cambria Math" panose="02040503050406030204" pitchFamily="18" charset="0"/>
                        </a:rPr>
                        <m:t>𝒛</m:t>
                      </m:r>
                      <m:r>
                        <a:rPr lang="es-CO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CO" b="1" dirty="0"/>
              </a:p>
            </p:txBody>
          </p:sp>
        </mc:Choice>
        <mc:Fallback xmlns="">
          <p:sp>
            <p:nvSpPr>
              <p:cNvPr id="77" name="CuadroTexto 76">
                <a:extLst>
                  <a:ext uri="{FF2B5EF4-FFF2-40B4-BE49-F238E27FC236}">
                    <a16:creationId xmlns:a16="http://schemas.microsoft.com/office/drawing/2014/main" id="{FBDE5E8D-ACAA-468D-941A-311A28632B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2527" y="2068028"/>
                <a:ext cx="578428" cy="276999"/>
              </a:xfrm>
              <a:prstGeom prst="rect">
                <a:avLst/>
              </a:prstGeom>
              <a:blipFill>
                <a:blip r:embed="rId6"/>
                <a:stretch>
                  <a:fillRect l="-14894" t="-2174" r="-15957" b="-32609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5559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Imagen 25">
            <a:extLst>
              <a:ext uri="{FF2B5EF4-FFF2-40B4-BE49-F238E27FC236}">
                <a16:creationId xmlns:a16="http://schemas.microsoft.com/office/drawing/2014/main" id="{A58A23A8-33F2-40FE-8140-30842C25435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21" r="54936" b="27401"/>
          <a:stretch/>
        </p:blipFill>
        <p:spPr>
          <a:xfrm>
            <a:off x="3589046" y="579282"/>
            <a:ext cx="5008081" cy="3116237"/>
          </a:xfrm>
          <a:prstGeom prst="rect">
            <a:avLst/>
          </a:prstGeom>
        </p:spPr>
      </p:pic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D176A004-D09C-48F6-AA03-F4E8694C1402}"/>
              </a:ext>
            </a:extLst>
          </p:cNvPr>
          <p:cNvCxnSpPr>
            <a:cxnSpLocks/>
          </p:cNvCxnSpPr>
          <p:nvPr/>
        </p:nvCxnSpPr>
        <p:spPr>
          <a:xfrm rot="5400000" flipV="1">
            <a:off x="7896000" y="3019438"/>
            <a:ext cx="0" cy="3600000"/>
          </a:xfrm>
          <a:prstGeom prst="straightConnector1">
            <a:avLst/>
          </a:prstGeom>
          <a:ln w="28575">
            <a:prstDash val="dash"/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F61A0A4B-F94E-4324-A263-19ECF44C906A}"/>
              </a:ext>
            </a:extLst>
          </p:cNvPr>
          <p:cNvCxnSpPr>
            <a:cxnSpLocks/>
          </p:cNvCxnSpPr>
          <p:nvPr/>
        </p:nvCxnSpPr>
        <p:spPr>
          <a:xfrm rot="-5400000" flipV="1">
            <a:off x="4296000" y="3019438"/>
            <a:ext cx="0" cy="3600000"/>
          </a:xfrm>
          <a:prstGeom prst="straightConnector1">
            <a:avLst/>
          </a:prstGeom>
          <a:ln w="28575">
            <a:prstDash val="dash"/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Rectángulo 13">
            <a:extLst>
              <a:ext uri="{FF2B5EF4-FFF2-40B4-BE49-F238E27FC236}">
                <a16:creationId xmlns:a16="http://schemas.microsoft.com/office/drawing/2014/main" id="{A6029ECA-1D81-4C63-BFCC-FA9DFEDDCFEC}"/>
              </a:ext>
            </a:extLst>
          </p:cNvPr>
          <p:cNvSpPr/>
          <p:nvPr/>
        </p:nvSpPr>
        <p:spPr>
          <a:xfrm>
            <a:off x="9391105" y="4450106"/>
            <a:ext cx="3048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/>
              <a:t>X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FA9F8AB6-4B88-40EA-A75A-0C6A070860AE}"/>
              </a:ext>
            </a:extLst>
          </p:cNvPr>
          <p:cNvSpPr/>
          <p:nvPr/>
        </p:nvSpPr>
        <p:spPr>
          <a:xfrm>
            <a:off x="2425468" y="4450106"/>
            <a:ext cx="3754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/>
              <a:t>-X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2E33EBF1-3329-40B4-9342-AA4D3B078D52}"/>
              </a:ext>
            </a:extLst>
          </p:cNvPr>
          <p:cNvSpPr/>
          <p:nvPr/>
        </p:nvSpPr>
        <p:spPr>
          <a:xfrm>
            <a:off x="5632323" y="4819438"/>
            <a:ext cx="927351" cy="108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C4A9338B-C03B-420A-B323-CC4997994918}"/>
              </a:ext>
            </a:extLst>
          </p:cNvPr>
          <p:cNvSpPr/>
          <p:nvPr/>
        </p:nvSpPr>
        <p:spPr>
          <a:xfrm>
            <a:off x="5524504" y="4978119"/>
            <a:ext cx="107819" cy="25421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A5CA1F9C-71B7-4BFD-A9A4-838F7FAE31A0}"/>
              </a:ext>
            </a:extLst>
          </p:cNvPr>
          <p:cNvSpPr/>
          <p:nvPr/>
        </p:nvSpPr>
        <p:spPr>
          <a:xfrm>
            <a:off x="5524503" y="5518119"/>
            <a:ext cx="107819" cy="25421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51EF50AB-FE94-458A-A360-972327E1756C}"/>
              </a:ext>
            </a:extLst>
          </p:cNvPr>
          <p:cNvSpPr/>
          <p:nvPr/>
        </p:nvSpPr>
        <p:spPr>
          <a:xfrm>
            <a:off x="6559674" y="4978118"/>
            <a:ext cx="107819" cy="25421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C3DFBCC8-2636-4BB4-A648-7D8DB3CE34FE}"/>
              </a:ext>
            </a:extLst>
          </p:cNvPr>
          <p:cNvSpPr/>
          <p:nvPr/>
        </p:nvSpPr>
        <p:spPr>
          <a:xfrm>
            <a:off x="6565766" y="5518119"/>
            <a:ext cx="107819" cy="25421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BA4C8C0B-2213-4343-86A9-B63A539985BD}"/>
              </a:ext>
            </a:extLst>
          </p:cNvPr>
          <p:cNvCxnSpPr>
            <a:cxnSpLocks/>
            <a:stCxn id="22" idx="2"/>
            <a:endCxn id="16" idx="2"/>
          </p:cNvCxnSpPr>
          <p:nvPr/>
        </p:nvCxnSpPr>
        <p:spPr>
          <a:xfrm flipH="1">
            <a:off x="6095999" y="5162783"/>
            <a:ext cx="3046" cy="736655"/>
          </a:xfrm>
          <a:prstGeom prst="line">
            <a:avLst/>
          </a:prstGeom>
          <a:ln w="317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uadroTexto 21">
            <a:extLst>
              <a:ext uri="{FF2B5EF4-FFF2-40B4-BE49-F238E27FC236}">
                <a16:creationId xmlns:a16="http://schemas.microsoft.com/office/drawing/2014/main" id="{C248753D-0153-446E-945A-9B48A6F7826F}"/>
              </a:ext>
            </a:extLst>
          </p:cNvPr>
          <p:cNvSpPr txBox="1"/>
          <p:nvPr/>
        </p:nvSpPr>
        <p:spPr>
          <a:xfrm>
            <a:off x="5635369" y="4793451"/>
            <a:ext cx="927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/>
              <a:t>Kinect</a:t>
            </a:r>
          </a:p>
        </p:txBody>
      </p: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EC8B3ECE-B319-48FE-8128-58E764F25A4C}"/>
              </a:ext>
            </a:extLst>
          </p:cNvPr>
          <p:cNvCxnSpPr>
            <a:cxnSpLocks/>
            <a:stCxn id="22" idx="2"/>
          </p:cNvCxnSpPr>
          <p:nvPr/>
        </p:nvCxnSpPr>
        <p:spPr>
          <a:xfrm flipH="1">
            <a:off x="5644147" y="5162783"/>
            <a:ext cx="454898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AAACF92F-E463-4EFF-B658-7758AAC387EA}"/>
              </a:ext>
            </a:extLst>
          </p:cNvPr>
          <p:cNvCxnSpPr>
            <a:cxnSpLocks/>
          </p:cNvCxnSpPr>
          <p:nvPr/>
        </p:nvCxnSpPr>
        <p:spPr>
          <a:xfrm flipH="1">
            <a:off x="6096000" y="5162783"/>
            <a:ext cx="463674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12BA0324-C0E5-4D22-AD0F-1598DB06DB04}"/>
              </a:ext>
            </a:extLst>
          </p:cNvPr>
          <p:cNvCxnSpPr>
            <a:cxnSpLocks/>
            <a:stCxn id="26" idx="1"/>
            <a:endCxn id="22" idx="0"/>
          </p:cNvCxnSpPr>
          <p:nvPr/>
        </p:nvCxnSpPr>
        <p:spPr>
          <a:xfrm>
            <a:off x="3589046" y="2137401"/>
            <a:ext cx="2509999" cy="2656050"/>
          </a:xfrm>
          <a:prstGeom prst="line">
            <a:avLst/>
          </a:prstGeom>
          <a:ln w="381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28">
            <a:extLst>
              <a:ext uri="{FF2B5EF4-FFF2-40B4-BE49-F238E27FC236}">
                <a16:creationId xmlns:a16="http://schemas.microsoft.com/office/drawing/2014/main" id="{34404604-5DC6-4369-9E71-75F011E0F0D4}"/>
              </a:ext>
            </a:extLst>
          </p:cNvPr>
          <p:cNvCxnSpPr>
            <a:cxnSpLocks/>
          </p:cNvCxnSpPr>
          <p:nvPr/>
        </p:nvCxnSpPr>
        <p:spPr>
          <a:xfrm rot="-5400000">
            <a:off x="6017015" y="2213339"/>
            <a:ext cx="2656049" cy="2504175"/>
          </a:xfrm>
          <a:prstGeom prst="line">
            <a:avLst/>
          </a:prstGeom>
          <a:ln w="381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Arco 33">
            <a:extLst>
              <a:ext uri="{FF2B5EF4-FFF2-40B4-BE49-F238E27FC236}">
                <a16:creationId xmlns:a16="http://schemas.microsoft.com/office/drawing/2014/main" id="{929E079C-5B54-4736-B99C-F504C28C5271}"/>
              </a:ext>
            </a:extLst>
          </p:cNvPr>
          <p:cNvSpPr/>
          <p:nvPr/>
        </p:nvSpPr>
        <p:spPr>
          <a:xfrm>
            <a:off x="5629277" y="4098209"/>
            <a:ext cx="914400" cy="644889"/>
          </a:xfrm>
          <a:prstGeom prst="arc">
            <a:avLst>
              <a:gd name="adj1" fmla="val 11622417"/>
              <a:gd name="adj2" fmla="val 20883522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uadroTexto 34">
                <a:extLst>
                  <a:ext uri="{FF2B5EF4-FFF2-40B4-BE49-F238E27FC236}">
                    <a16:creationId xmlns:a16="http://schemas.microsoft.com/office/drawing/2014/main" id="{FAC958CA-8113-4680-9056-9B07A09344D0}"/>
                  </a:ext>
                </a:extLst>
              </p:cNvPr>
              <p:cNvSpPr txBox="1"/>
              <p:nvPr/>
            </p:nvSpPr>
            <p:spPr>
              <a:xfrm>
                <a:off x="5985486" y="3728691"/>
                <a:ext cx="22762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𝝋</m:t>
                      </m:r>
                    </m:oMath>
                  </m:oMathPara>
                </a14:m>
                <a:endParaRPr lang="es-CO" b="1" dirty="0"/>
              </a:p>
            </p:txBody>
          </p:sp>
        </mc:Choice>
        <mc:Fallback xmlns="">
          <p:sp>
            <p:nvSpPr>
              <p:cNvPr id="35" name="CuadroTexto 34">
                <a:extLst>
                  <a:ext uri="{FF2B5EF4-FFF2-40B4-BE49-F238E27FC236}">
                    <a16:creationId xmlns:a16="http://schemas.microsoft.com/office/drawing/2014/main" id="{FAC958CA-8113-4680-9056-9B07A09344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5486" y="3728691"/>
                <a:ext cx="227626" cy="276999"/>
              </a:xfrm>
              <a:prstGeom prst="rect">
                <a:avLst/>
              </a:prstGeom>
              <a:blipFill>
                <a:blip r:embed="rId3"/>
                <a:stretch>
                  <a:fillRect l="-27027" r="-27027" b="-26667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Elipse 35">
            <a:extLst>
              <a:ext uri="{FF2B5EF4-FFF2-40B4-BE49-F238E27FC236}">
                <a16:creationId xmlns:a16="http://schemas.microsoft.com/office/drawing/2014/main" id="{E8487528-7E11-40FA-B56E-AC33BE85B0B3}"/>
              </a:ext>
            </a:extLst>
          </p:cNvPr>
          <p:cNvSpPr/>
          <p:nvPr/>
        </p:nvSpPr>
        <p:spPr>
          <a:xfrm>
            <a:off x="6053508" y="2081614"/>
            <a:ext cx="107465" cy="108000"/>
          </a:xfrm>
          <a:prstGeom prst="ellipse">
            <a:avLst/>
          </a:prstGeom>
          <a:solidFill>
            <a:srgbClr val="FF6400"/>
          </a:solidFill>
          <a:ln>
            <a:solidFill>
              <a:srgbClr val="FF6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>
              <a:solidFill>
                <a:srgbClr val="FF64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CuadroTexto 39">
                <a:extLst>
                  <a:ext uri="{FF2B5EF4-FFF2-40B4-BE49-F238E27FC236}">
                    <a16:creationId xmlns:a16="http://schemas.microsoft.com/office/drawing/2014/main" id="{D5CFA0C6-7486-4715-93AD-E6B34C9C6D32}"/>
                  </a:ext>
                </a:extLst>
              </p:cNvPr>
              <p:cNvSpPr txBox="1"/>
              <p:nvPr/>
            </p:nvSpPr>
            <p:spPr>
              <a:xfrm>
                <a:off x="6117414" y="1856088"/>
                <a:ext cx="16600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40" name="CuadroTexto 39">
                <a:extLst>
                  <a:ext uri="{FF2B5EF4-FFF2-40B4-BE49-F238E27FC236}">
                    <a16:creationId xmlns:a16="http://schemas.microsoft.com/office/drawing/2014/main" id="{D5CFA0C6-7486-4715-93AD-E6B34C9C6D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7414" y="1856088"/>
                <a:ext cx="166006" cy="276999"/>
              </a:xfrm>
              <a:prstGeom prst="rect">
                <a:avLst/>
              </a:prstGeom>
              <a:blipFill>
                <a:blip r:embed="rId4"/>
                <a:stretch>
                  <a:fillRect l="-22222" r="-14815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6821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Imagen 25">
            <a:extLst>
              <a:ext uri="{FF2B5EF4-FFF2-40B4-BE49-F238E27FC236}">
                <a16:creationId xmlns:a16="http://schemas.microsoft.com/office/drawing/2014/main" id="{A58A23A8-33F2-40FE-8140-30842C25435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21" r="54936" b="27401"/>
          <a:stretch/>
        </p:blipFill>
        <p:spPr>
          <a:xfrm>
            <a:off x="4505843" y="588886"/>
            <a:ext cx="5008081" cy="3116237"/>
          </a:xfrm>
          <a:prstGeom prst="rect">
            <a:avLst/>
          </a:prstGeom>
        </p:spPr>
      </p:pic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D176A004-D09C-48F6-AA03-F4E8694C1402}"/>
              </a:ext>
            </a:extLst>
          </p:cNvPr>
          <p:cNvCxnSpPr>
            <a:cxnSpLocks/>
          </p:cNvCxnSpPr>
          <p:nvPr/>
        </p:nvCxnSpPr>
        <p:spPr>
          <a:xfrm>
            <a:off x="1872851" y="4119919"/>
            <a:ext cx="7718824" cy="12143"/>
          </a:xfrm>
          <a:prstGeom prst="straightConnector1">
            <a:avLst/>
          </a:prstGeom>
          <a:ln w="28575">
            <a:prstDash val="dash"/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ángulo 13">
                <a:extLst>
                  <a:ext uri="{FF2B5EF4-FFF2-40B4-BE49-F238E27FC236}">
                    <a16:creationId xmlns:a16="http://schemas.microsoft.com/office/drawing/2014/main" id="{A6029ECA-1D81-4C63-BFCC-FA9DFEDDCFEC}"/>
                  </a:ext>
                </a:extLst>
              </p:cNvPr>
              <p:cNvSpPr/>
              <p:nvPr/>
            </p:nvSpPr>
            <p:spPr>
              <a:xfrm>
                <a:off x="8599096" y="3721506"/>
                <a:ext cx="992579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𝑐𝑎𝑚𝑒𝑟𝑎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14" name="Rectángulo 13">
                <a:extLst>
                  <a:ext uri="{FF2B5EF4-FFF2-40B4-BE49-F238E27FC236}">
                    <a16:creationId xmlns:a16="http://schemas.microsoft.com/office/drawing/2014/main" id="{A6029ECA-1D81-4C63-BFCC-FA9DFEDDCF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9096" y="3721506"/>
                <a:ext cx="992579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12BA0324-C0E5-4D22-AD0F-1598DB06DB04}"/>
              </a:ext>
            </a:extLst>
          </p:cNvPr>
          <p:cNvCxnSpPr>
            <a:cxnSpLocks/>
          </p:cNvCxnSpPr>
          <p:nvPr/>
        </p:nvCxnSpPr>
        <p:spPr>
          <a:xfrm>
            <a:off x="3589046" y="2137401"/>
            <a:ext cx="3006014" cy="1584105"/>
          </a:xfrm>
          <a:prstGeom prst="line">
            <a:avLst/>
          </a:prstGeom>
          <a:ln w="381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28">
            <a:extLst>
              <a:ext uri="{FF2B5EF4-FFF2-40B4-BE49-F238E27FC236}">
                <a16:creationId xmlns:a16="http://schemas.microsoft.com/office/drawing/2014/main" id="{34404604-5DC6-4369-9E71-75F011E0F0D4}"/>
              </a:ext>
            </a:extLst>
          </p:cNvPr>
          <p:cNvCxnSpPr>
            <a:cxnSpLocks/>
          </p:cNvCxnSpPr>
          <p:nvPr/>
        </p:nvCxnSpPr>
        <p:spPr>
          <a:xfrm flipV="1">
            <a:off x="3581286" y="572097"/>
            <a:ext cx="2962391" cy="1588274"/>
          </a:xfrm>
          <a:prstGeom prst="line">
            <a:avLst/>
          </a:prstGeom>
          <a:ln w="381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Arco 33">
            <a:extLst>
              <a:ext uri="{FF2B5EF4-FFF2-40B4-BE49-F238E27FC236}">
                <a16:creationId xmlns:a16="http://schemas.microsoft.com/office/drawing/2014/main" id="{929E079C-5B54-4736-B99C-F504C28C5271}"/>
              </a:ext>
            </a:extLst>
          </p:cNvPr>
          <p:cNvSpPr/>
          <p:nvPr/>
        </p:nvSpPr>
        <p:spPr>
          <a:xfrm rot="5400000">
            <a:off x="3766204" y="1949395"/>
            <a:ext cx="519112" cy="395218"/>
          </a:xfrm>
          <a:prstGeom prst="arc">
            <a:avLst>
              <a:gd name="adj1" fmla="val 11622417"/>
              <a:gd name="adj2" fmla="val 20883522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uadroTexto 34">
                <a:extLst>
                  <a:ext uri="{FF2B5EF4-FFF2-40B4-BE49-F238E27FC236}">
                    <a16:creationId xmlns:a16="http://schemas.microsoft.com/office/drawing/2014/main" id="{FAC958CA-8113-4680-9056-9B07A09344D0}"/>
                  </a:ext>
                </a:extLst>
              </p:cNvPr>
              <p:cNvSpPr txBox="1"/>
              <p:nvPr/>
            </p:nvSpPr>
            <p:spPr>
              <a:xfrm>
                <a:off x="4223369" y="1988007"/>
                <a:ext cx="20839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𝜶</m:t>
                      </m:r>
                    </m:oMath>
                  </m:oMathPara>
                </a14:m>
                <a:endParaRPr lang="es-CO" b="1" dirty="0"/>
              </a:p>
            </p:txBody>
          </p:sp>
        </mc:Choice>
        <mc:Fallback xmlns="">
          <p:sp>
            <p:nvSpPr>
              <p:cNvPr id="35" name="CuadroTexto 34">
                <a:extLst>
                  <a:ext uri="{FF2B5EF4-FFF2-40B4-BE49-F238E27FC236}">
                    <a16:creationId xmlns:a16="http://schemas.microsoft.com/office/drawing/2014/main" id="{FAC958CA-8113-4680-9056-9B07A09344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3369" y="1988007"/>
                <a:ext cx="208390" cy="276999"/>
              </a:xfrm>
              <a:prstGeom prst="rect">
                <a:avLst/>
              </a:prstGeom>
              <a:blipFill>
                <a:blip r:embed="rId4"/>
                <a:stretch>
                  <a:fillRect l="-17647" r="-17647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Elipse 35">
            <a:extLst>
              <a:ext uri="{FF2B5EF4-FFF2-40B4-BE49-F238E27FC236}">
                <a16:creationId xmlns:a16="http://schemas.microsoft.com/office/drawing/2014/main" id="{E8487528-7E11-40FA-B56E-AC33BE85B0B3}"/>
              </a:ext>
            </a:extLst>
          </p:cNvPr>
          <p:cNvSpPr/>
          <p:nvPr/>
        </p:nvSpPr>
        <p:spPr>
          <a:xfrm>
            <a:off x="6969834" y="2083401"/>
            <a:ext cx="107465" cy="108000"/>
          </a:xfrm>
          <a:prstGeom prst="ellipse">
            <a:avLst/>
          </a:prstGeom>
          <a:solidFill>
            <a:srgbClr val="FF6400"/>
          </a:solidFill>
          <a:ln>
            <a:solidFill>
              <a:srgbClr val="FF6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>
              <a:solidFill>
                <a:srgbClr val="FF64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CuadroTexto 39">
                <a:extLst>
                  <a:ext uri="{FF2B5EF4-FFF2-40B4-BE49-F238E27FC236}">
                    <a16:creationId xmlns:a16="http://schemas.microsoft.com/office/drawing/2014/main" id="{D5CFA0C6-7486-4715-93AD-E6B34C9C6D32}"/>
                  </a:ext>
                </a:extLst>
              </p:cNvPr>
              <p:cNvSpPr txBox="1"/>
              <p:nvPr/>
            </p:nvSpPr>
            <p:spPr>
              <a:xfrm>
                <a:off x="7033740" y="1857875"/>
                <a:ext cx="16600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40" name="CuadroTexto 39">
                <a:extLst>
                  <a:ext uri="{FF2B5EF4-FFF2-40B4-BE49-F238E27FC236}">
                    <a16:creationId xmlns:a16="http://schemas.microsoft.com/office/drawing/2014/main" id="{D5CFA0C6-7486-4715-93AD-E6B34C9C6D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3740" y="1857875"/>
                <a:ext cx="166006" cy="276999"/>
              </a:xfrm>
              <a:prstGeom prst="rect">
                <a:avLst/>
              </a:prstGeom>
              <a:blipFill>
                <a:blip r:embed="rId5"/>
                <a:stretch>
                  <a:fillRect l="-22222" r="-14815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ángulo 5">
            <a:extLst>
              <a:ext uri="{FF2B5EF4-FFF2-40B4-BE49-F238E27FC236}">
                <a16:creationId xmlns:a16="http://schemas.microsoft.com/office/drawing/2014/main" id="{FC2FB61B-6BE8-4121-9D15-31D9879547B2}"/>
              </a:ext>
            </a:extLst>
          </p:cNvPr>
          <p:cNvSpPr/>
          <p:nvPr/>
        </p:nvSpPr>
        <p:spPr>
          <a:xfrm>
            <a:off x="1923936" y="2350736"/>
            <a:ext cx="1657350" cy="20479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E9C60534-4A84-4D04-866C-85FEB01D3D7B}"/>
              </a:ext>
            </a:extLst>
          </p:cNvPr>
          <p:cNvSpPr/>
          <p:nvPr/>
        </p:nvSpPr>
        <p:spPr>
          <a:xfrm>
            <a:off x="2066811" y="2265006"/>
            <a:ext cx="360000" cy="36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C221AF69-5385-4B37-ADEA-DE9BD3DE82A8}"/>
              </a:ext>
            </a:extLst>
          </p:cNvPr>
          <p:cNvSpPr/>
          <p:nvPr/>
        </p:nvSpPr>
        <p:spPr>
          <a:xfrm>
            <a:off x="3281619" y="1970006"/>
            <a:ext cx="299667" cy="38073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B35AC2EA-44DE-4EA1-BD3E-AB051A9F2C49}"/>
              </a:ext>
            </a:extLst>
          </p:cNvPr>
          <p:cNvSpPr/>
          <p:nvPr/>
        </p:nvSpPr>
        <p:spPr>
          <a:xfrm>
            <a:off x="2962207" y="2273135"/>
            <a:ext cx="360000" cy="36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33A41425-B96F-49DE-A57D-2BADEEDB0E9F}"/>
              </a:ext>
            </a:extLst>
          </p:cNvPr>
          <p:cNvSpPr txBox="1"/>
          <p:nvPr/>
        </p:nvSpPr>
        <p:spPr>
          <a:xfrm>
            <a:off x="3060441" y="1676272"/>
            <a:ext cx="788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Kinect</a:t>
            </a:r>
          </a:p>
        </p:txBody>
      </p: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9558908F-93AD-45DE-9AD2-D028A86EB879}"/>
              </a:ext>
            </a:extLst>
          </p:cNvPr>
          <p:cNvCxnSpPr>
            <a:cxnSpLocks/>
          </p:cNvCxnSpPr>
          <p:nvPr/>
        </p:nvCxnSpPr>
        <p:spPr>
          <a:xfrm flipV="1">
            <a:off x="1872851" y="133093"/>
            <a:ext cx="0" cy="3986826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ángulo 36">
                <a:extLst>
                  <a:ext uri="{FF2B5EF4-FFF2-40B4-BE49-F238E27FC236}">
                    <a16:creationId xmlns:a16="http://schemas.microsoft.com/office/drawing/2014/main" id="{CB099FAE-DEF9-4209-B8A1-5C1FF3313A26}"/>
                  </a:ext>
                </a:extLst>
              </p:cNvPr>
              <p:cNvSpPr/>
              <p:nvPr/>
            </p:nvSpPr>
            <p:spPr>
              <a:xfrm>
                <a:off x="1897407" y="202154"/>
                <a:ext cx="992579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𝑐𝑎𝑚𝑒𝑟𝑎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37" name="Rectángulo 36">
                <a:extLst>
                  <a:ext uri="{FF2B5EF4-FFF2-40B4-BE49-F238E27FC236}">
                    <a16:creationId xmlns:a16="http://schemas.microsoft.com/office/drawing/2014/main" id="{CB099FAE-DEF9-4209-B8A1-5C1FF3313A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7407" y="202154"/>
                <a:ext cx="992579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199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A94DDD74-10BB-4BBD-9DF7-8A36D13D263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41" r="53906" b="28045"/>
          <a:stretch/>
        </p:blipFill>
        <p:spPr>
          <a:xfrm>
            <a:off x="3048000" y="1114425"/>
            <a:ext cx="5619750" cy="425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454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836189D4-6171-4D19-9AF7-8C7AE10AA9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914" y="1234435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5133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06003FFB-8AC6-4D3F-9DB4-B601DCB435F7}"/>
              </a:ext>
            </a:extLst>
          </p:cNvPr>
          <p:cNvCxnSpPr>
            <a:cxnSpLocks/>
          </p:cNvCxnSpPr>
          <p:nvPr/>
        </p:nvCxnSpPr>
        <p:spPr>
          <a:xfrm flipV="1">
            <a:off x="4527259" y="1281587"/>
            <a:ext cx="0" cy="3600000"/>
          </a:xfrm>
          <a:prstGeom prst="straightConnector1">
            <a:avLst/>
          </a:prstGeom>
          <a:ln w="28575">
            <a:prstDash val="solid"/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0BC1F30D-4A3E-43CD-B2ED-5BA431DE4435}"/>
              </a:ext>
            </a:extLst>
          </p:cNvPr>
          <p:cNvCxnSpPr>
            <a:cxnSpLocks/>
          </p:cNvCxnSpPr>
          <p:nvPr/>
        </p:nvCxnSpPr>
        <p:spPr>
          <a:xfrm>
            <a:off x="4527259" y="4869446"/>
            <a:ext cx="3600000" cy="0"/>
          </a:xfrm>
          <a:prstGeom prst="straightConnector1">
            <a:avLst/>
          </a:prstGeom>
          <a:ln w="28575">
            <a:prstDash val="solid"/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6D2BC704-D8EE-43BF-ACC4-22443F0D8B66}"/>
              </a:ext>
            </a:extLst>
          </p:cNvPr>
          <p:cNvSpPr txBox="1"/>
          <p:nvPr/>
        </p:nvSpPr>
        <p:spPr>
          <a:xfrm>
            <a:off x="4247695" y="1281587"/>
            <a:ext cx="261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Y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C38F1664-821A-4EDE-B16A-CFE4DE094A45}"/>
              </a:ext>
            </a:extLst>
          </p:cNvPr>
          <p:cNvSpPr/>
          <p:nvPr/>
        </p:nvSpPr>
        <p:spPr>
          <a:xfrm>
            <a:off x="7822367" y="4900014"/>
            <a:ext cx="3048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/>
              <a:t>X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B869F9B3-6EDE-4741-B398-B125A079D798}"/>
              </a:ext>
            </a:extLst>
          </p:cNvPr>
          <p:cNvSpPr/>
          <p:nvPr/>
        </p:nvSpPr>
        <p:spPr>
          <a:xfrm rot="2700000">
            <a:off x="5444439" y="2985240"/>
            <a:ext cx="927351" cy="108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10CB56D0-03D4-4D5D-846C-1B48AD0C4A0D}"/>
              </a:ext>
            </a:extLst>
          </p:cNvPr>
          <p:cNvSpPr/>
          <p:nvPr/>
        </p:nvSpPr>
        <p:spPr>
          <a:xfrm rot="2700000">
            <a:off x="5277598" y="3208129"/>
            <a:ext cx="107819" cy="25421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792049ED-128E-48DA-A3B4-615D5DB3F275}"/>
              </a:ext>
            </a:extLst>
          </p:cNvPr>
          <p:cNvSpPr/>
          <p:nvPr/>
        </p:nvSpPr>
        <p:spPr>
          <a:xfrm rot="2700000">
            <a:off x="6050281" y="3956366"/>
            <a:ext cx="107819" cy="25421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87B00EB4-F238-4032-931E-51B706F4E7FE}"/>
              </a:ext>
            </a:extLst>
          </p:cNvPr>
          <p:cNvCxnSpPr>
            <a:cxnSpLocks/>
          </p:cNvCxnSpPr>
          <p:nvPr/>
        </p:nvCxnSpPr>
        <p:spPr>
          <a:xfrm flipH="1">
            <a:off x="5522038" y="3321291"/>
            <a:ext cx="574120" cy="553935"/>
          </a:xfrm>
          <a:prstGeom prst="line">
            <a:avLst/>
          </a:prstGeom>
          <a:ln w="317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adroTexto 15">
            <a:extLst>
              <a:ext uri="{FF2B5EF4-FFF2-40B4-BE49-F238E27FC236}">
                <a16:creationId xmlns:a16="http://schemas.microsoft.com/office/drawing/2014/main" id="{AFFCA67F-772E-4CE8-91B0-C395A4DF3755}"/>
              </a:ext>
            </a:extLst>
          </p:cNvPr>
          <p:cNvSpPr txBox="1"/>
          <p:nvPr/>
        </p:nvSpPr>
        <p:spPr>
          <a:xfrm rot="2700000">
            <a:off x="5715375" y="3046477"/>
            <a:ext cx="927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/>
              <a:t>Kinect</a:t>
            </a:r>
          </a:p>
        </p:txBody>
      </p: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7440569F-4777-4C86-A16C-E6336BA81589}"/>
              </a:ext>
            </a:extLst>
          </p:cNvPr>
          <p:cNvCxnSpPr>
            <a:cxnSpLocks/>
          </p:cNvCxnSpPr>
          <p:nvPr/>
        </p:nvCxnSpPr>
        <p:spPr>
          <a:xfrm rot="2700000" flipH="1">
            <a:off x="5710619" y="3175520"/>
            <a:ext cx="451675" cy="28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0EFDBDE6-E694-461E-9F65-C7DA50BF5928}"/>
              </a:ext>
            </a:extLst>
          </p:cNvPr>
          <p:cNvCxnSpPr>
            <a:cxnSpLocks/>
          </p:cNvCxnSpPr>
          <p:nvPr/>
        </p:nvCxnSpPr>
        <p:spPr>
          <a:xfrm rot="2700000" flipH="1">
            <a:off x="6017795" y="3491090"/>
            <a:ext cx="463674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Elipse 23">
            <a:extLst>
              <a:ext uri="{FF2B5EF4-FFF2-40B4-BE49-F238E27FC236}">
                <a16:creationId xmlns:a16="http://schemas.microsoft.com/office/drawing/2014/main" id="{631EDADD-D73E-402B-AF1B-BCCFFE0D78E8}"/>
              </a:ext>
            </a:extLst>
          </p:cNvPr>
          <p:cNvSpPr/>
          <p:nvPr/>
        </p:nvSpPr>
        <p:spPr>
          <a:xfrm>
            <a:off x="5976600" y="3298581"/>
            <a:ext cx="143467" cy="134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727700EF-B2B7-474B-87F7-A1C4E10BA529}"/>
              </a:ext>
            </a:extLst>
          </p:cNvPr>
          <p:cNvCxnSpPr>
            <a:cxnSpLocks/>
          </p:cNvCxnSpPr>
          <p:nvPr/>
        </p:nvCxnSpPr>
        <p:spPr>
          <a:xfrm>
            <a:off x="5044587" y="3059525"/>
            <a:ext cx="1359133" cy="1360800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33">
            <a:extLst>
              <a:ext uri="{FF2B5EF4-FFF2-40B4-BE49-F238E27FC236}">
                <a16:creationId xmlns:a16="http://schemas.microsoft.com/office/drawing/2014/main" id="{16EA8462-9F31-4A55-9F74-6B570C289F9E}"/>
              </a:ext>
            </a:extLst>
          </p:cNvPr>
          <p:cNvCxnSpPr/>
          <p:nvPr/>
        </p:nvCxnSpPr>
        <p:spPr>
          <a:xfrm>
            <a:off x="5701553" y="3689590"/>
            <a:ext cx="0" cy="1179856"/>
          </a:xfrm>
          <a:prstGeom prst="line">
            <a:avLst/>
          </a:prstGeom>
          <a:ln w="317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34">
            <a:extLst>
              <a:ext uri="{FF2B5EF4-FFF2-40B4-BE49-F238E27FC236}">
                <a16:creationId xmlns:a16="http://schemas.microsoft.com/office/drawing/2014/main" id="{6F425218-52B6-4CC7-9AF8-A63557AF0C33}"/>
              </a:ext>
            </a:extLst>
          </p:cNvPr>
          <p:cNvCxnSpPr>
            <a:cxnSpLocks/>
          </p:cNvCxnSpPr>
          <p:nvPr/>
        </p:nvCxnSpPr>
        <p:spPr>
          <a:xfrm flipH="1">
            <a:off x="4527257" y="3689590"/>
            <a:ext cx="2302168" cy="20661"/>
          </a:xfrm>
          <a:prstGeom prst="line">
            <a:avLst/>
          </a:prstGeom>
          <a:ln w="317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uadroTexto 35">
                <a:extLst>
                  <a:ext uri="{FF2B5EF4-FFF2-40B4-BE49-F238E27FC236}">
                    <a16:creationId xmlns:a16="http://schemas.microsoft.com/office/drawing/2014/main" id="{46600CB3-38D3-4CE5-984A-6114C48A974F}"/>
                  </a:ext>
                </a:extLst>
              </p:cNvPr>
              <p:cNvSpPr txBox="1"/>
              <p:nvPr/>
            </p:nvSpPr>
            <p:spPr>
              <a:xfrm>
                <a:off x="5609893" y="4807681"/>
                <a:ext cx="1833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36" name="CuadroTexto 35">
                <a:extLst>
                  <a:ext uri="{FF2B5EF4-FFF2-40B4-BE49-F238E27FC236}">
                    <a16:creationId xmlns:a16="http://schemas.microsoft.com/office/drawing/2014/main" id="{46600CB3-38D3-4CE5-984A-6114C48A97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9893" y="4807681"/>
                <a:ext cx="183320" cy="276999"/>
              </a:xfrm>
              <a:prstGeom prst="rect">
                <a:avLst/>
              </a:prstGeom>
              <a:blipFill>
                <a:blip r:embed="rId2"/>
                <a:stretch>
                  <a:fillRect l="-20000" r="-13333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CuadroTexto 36">
                <a:extLst>
                  <a:ext uri="{FF2B5EF4-FFF2-40B4-BE49-F238E27FC236}">
                    <a16:creationId xmlns:a16="http://schemas.microsoft.com/office/drawing/2014/main" id="{7A9629E7-C6D8-4E39-9C8D-A6B497FA5940}"/>
                  </a:ext>
                </a:extLst>
              </p:cNvPr>
              <p:cNvSpPr txBox="1"/>
              <p:nvPr/>
            </p:nvSpPr>
            <p:spPr>
              <a:xfrm>
                <a:off x="4280543" y="3573100"/>
                <a:ext cx="22840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37" name="CuadroTexto 36">
                <a:extLst>
                  <a:ext uri="{FF2B5EF4-FFF2-40B4-BE49-F238E27FC236}">
                    <a16:creationId xmlns:a16="http://schemas.microsoft.com/office/drawing/2014/main" id="{7A9629E7-C6D8-4E39-9C8D-A6B497FA59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0543" y="3573100"/>
                <a:ext cx="228408" cy="276999"/>
              </a:xfrm>
              <a:prstGeom prst="rect">
                <a:avLst/>
              </a:prstGeom>
              <a:blipFill>
                <a:blip r:embed="rId3"/>
                <a:stretch>
                  <a:fillRect l="-15789" r="-13158" b="-23913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Arco 37">
            <a:extLst>
              <a:ext uri="{FF2B5EF4-FFF2-40B4-BE49-F238E27FC236}">
                <a16:creationId xmlns:a16="http://schemas.microsoft.com/office/drawing/2014/main" id="{82AD8AFE-A165-4DC3-A09B-12AEE4B6FB5A}"/>
              </a:ext>
            </a:extLst>
          </p:cNvPr>
          <p:cNvSpPr/>
          <p:nvPr/>
        </p:nvSpPr>
        <p:spPr>
          <a:xfrm rot="1887127">
            <a:off x="4977599" y="2849978"/>
            <a:ext cx="145048" cy="350785"/>
          </a:xfrm>
          <a:prstGeom prst="arc">
            <a:avLst>
              <a:gd name="adj1" fmla="val 2816257"/>
              <a:gd name="adj2" fmla="val 1010717"/>
            </a:avLst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39" name="Arco 38">
            <a:extLst>
              <a:ext uri="{FF2B5EF4-FFF2-40B4-BE49-F238E27FC236}">
                <a16:creationId xmlns:a16="http://schemas.microsoft.com/office/drawing/2014/main" id="{79BBF247-22FF-49A1-BCEC-60A9025186EB}"/>
              </a:ext>
            </a:extLst>
          </p:cNvPr>
          <p:cNvSpPr/>
          <p:nvPr/>
        </p:nvSpPr>
        <p:spPr>
          <a:xfrm rot="-10800000">
            <a:off x="6293198" y="4195753"/>
            <a:ext cx="145048" cy="350785"/>
          </a:xfrm>
          <a:prstGeom prst="arc">
            <a:avLst>
              <a:gd name="adj1" fmla="val 2816257"/>
              <a:gd name="adj2" fmla="val 1010717"/>
            </a:avLst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CuadroTexto 39">
                <a:extLst>
                  <a:ext uri="{FF2B5EF4-FFF2-40B4-BE49-F238E27FC236}">
                    <a16:creationId xmlns:a16="http://schemas.microsoft.com/office/drawing/2014/main" id="{7695A852-6F69-450B-8EE5-17D42B140BA9}"/>
                  </a:ext>
                </a:extLst>
              </p:cNvPr>
              <p:cNvSpPr txBox="1"/>
              <p:nvPr/>
            </p:nvSpPr>
            <p:spPr>
              <a:xfrm>
                <a:off x="4755208" y="2677034"/>
                <a:ext cx="2942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40" name="CuadroTexto 39">
                <a:extLst>
                  <a:ext uri="{FF2B5EF4-FFF2-40B4-BE49-F238E27FC236}">
                    <a16:creationId xmlns:a16="http://schemas.microsoft.com/office/drawing/2014/main" id="{7695A852-6F69-450B-8EE5-17D42B140B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5208" y="2677034"/>
                <a:ext cx="294247" cy="276999"/>
              </a:xfrm>
              <a:prstGeom prst="rect">
                <a:avLst/>
              </a:prstGeom>
              <a:blipFill>
                <a:blip r:embed="rId4"/>
                <a:stretch>
                  <a:fillRect l="-12500" r="-10417" b="-17391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CuadroTexto 40">
                <a:extLst>
                  <a:ext uri="{FF2B5EF4-FFF2-40B4-BE49-F238E27FC236}">
                    <a16:creationId xmlns:a16="http://schemas.microsoft.com/office/drawing/2014/main" id="{3BE9600E-6C22-4E49-B0D9-1ADAAE875C1C}"/>
                  </a:ext>
                </a:extLst>
              </p:cNvPr>
              <p:cNvSpPr txBox="1"/>
              <p:nvPr/>
            </p:nvSpPr>
            <p:spPr>
              <a:xfrm>
                <a:off x="6426580" y="4329108"/>
                <a:ext cx="34188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41" name="CuadroTexto 40">
                <a:extLst>
                  <a:ext uri="{FF2B5EF4-FFF2-40B4-BE49-F238E27FC236}">
                    <a16:creationId xmlns:a16="http://schemas.microsoft.com/office/drawing/2014/main" id="{3BE9600E-6C22-4E49-B0D9-1ADAAE875C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6580" y="4329108"/>
                <a:ext cx="341888" cy="276999"/>
              </a:xfrm>
              <a:prstGeom prst="rect">
                <a:avLst/>
              </a:prstGeom>
              <a:blipFill>
                <a:blip r:embed="rId5"/>
                <a:stretch>
                  <a:fillRect l="-8929" r="-7143" b="-15217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Conector recto 43">
            <a:extLst>
              <a:ext uri="{FF2B5EF4-FFF2-40B4-BE49-F238E27FC236}">
                <a16:creationId xmlns:a16="http://schemas.microsoft.com/office/drawing/2014/main" id="{C7997604-0E0C-45F4-8EDF-8AD53D9A953E}"/>
              </a:ext>
            </a:extLst>
          </p:cNvPr>
          <p:cNvCxnSpPr>
            <a:cxnSpLocks/>
            <a:stCxn id="24" idx="3"/>
          </p:cNvCxnSpPr>
          <p:nvPr/>
        </p:nvCxnSpPr>
        <p:spPr>
          <a:xfrm flipV="1">
            <a:off x="5997610" y="2251889"/>
            <a:ext cx="1163204" cy="1161444"/>
          </a:xfrm>
          <a:prstGeom prst="line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Arco 45">
            <a:extLst>
              <a:ext uri="{FF2B5EF4-FFF2-40B4-BE49-F238E27FC236}">
                <a16:creationId xmlns:a16="http://schemas.microsoft.com/office/drawing/2014/main" id="{9593D4C3-7242-4A50-A4FF-D66492E08445}"/>
              </a:ext>
            </a:extLst>
          </p:cNvPr>
          <p:cNvSpPr/>
          <p:nvPr/>
        </p:nvSpPr>
        <p:spPr>
          <a:xfrm rot="4980000">
            <a:off x="6476483" y="2553275"/>
            <a:ext cx="377665" cy="381141"/>
          </a:xfrm>
          <a:prstGeom prst="arc">
            <a:avLst>
              <a:gd name="adj1" fmla="val 10902699"/>
              <a:gd name="adj2" fmla="val 16928554"/>
            </a:avLst>
          </a:prstGeom>
          <a:ln w="1905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uadroTexto 46">
                <a:extLst>
                  <a:ext uri="{FF2B5EF4-FFF2-40B4-BE49-F238E27FC236}">
                    <a16:creationId xmlns:a16="http://schemas.microsoft.com/office/drawing/2014/main" id="{C0CB96B8-0421-43D7-A906-CA423636747A}"/>
                  </a:ext>
                </a:extLst>
              </p:cNvPr>
              <p:cNvSpPr txBox="1"/>
              <p:nvPr/>
            </p:nvSpPr>
            <p:spPr>
              <a:xfrm>
                <a:off x="6841916" y="2681816"/>
                <a:ext cx="2246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47" name="CuadroTexto 46">
                <a:extLst>
                  <a:ext uri="{FF2B5EF4-FFF2-40B4-BE49-F238E27FC236}">
                    <a16:creationId xmlns:a16="http://schemas.microsoft.com/office/drawing/2014/main" id="{C0CB96B8-0421-43D7-A906-CA42363674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1916" y="2681816"/>
                <a:ext cx="224677" cy="276999"/>
              </a:xfrm>
              <a:prstGeom prst="rect">
                <a:avLst/>
              </a:prstGeom>
              <a:blipFill>
                <a:blip r:embed="rId6"/>
                <a:stretch>
                  <a:fillRect l="-16216" r="-13514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CuadroTexto 47">
                <a:extLst>
                  <a:ext uri="{FF2B5EF4-FFF2-40B4-BE49-F238E27FC236}">
                    <a16:creationId xmlns:a16="http://schemas.microsoft.com/office/drawing/2014/main" id="{5ED40B8C-DD11-4277-8E51-199F64774F0D}"/>
                  </a:ext>
                </a:extLst>
              </p:cNvPr>
              <p:cNvSpPr txBox="1"/>
              <p:nvPr/>
            </p:nvSpPr>
            <p:spPr>
              <a:xfrm>
                <a:off x="6954254" y="2040692"/>
                <a:ext cx="18466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CO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48" name="CuadroTexto 47">
                <a:extLst>
                  <a:ext uri="{FF2B5EF4-FFF2-40B4-BE49-F238E27FC236}">
                    <a16:creationId xmlns:a16="http://schemas.microsoft.com/office/drawing/2014/main" id="{5ED40B8C-DD11-4277-8E51-199F64774F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4254" y="2040692"/>
                <a:ext cx="184666" cy="276999"/>
              </a:xfrm>
              <a:prstGeom prst="rect">
                <a:avLst/>
              </a:prstGeom>
              <a:blipFill>
                <a:blip r:embed="rId7"/>
                <a:stretch>
                  <a:fillRect l="-33333" t="-48889" r="-103333" b="-8889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Arco 48">
            <a:extLst>
              <a:ext uri="{FF2B5EF4-FFF2-40B4-BE49-F238E27FC236}">
                <a16:creationId xmlns:a16="http://schemas.microsoft.com/office/drawing/2014/main" id="{43147B62-5A34-4C90-ACA6-0F3D2FC28C72}"/>
              </a:ext>
            </a:extLst>
          </p:cNvPr>
          <p:cNvSpPr/>
          <p:nvPr/>
        </p:nvSpPr>
        <p:spPr>
          <a:xfrm>
            <a:off x="5796704" y="3551146"/>
            <a:ext cx="128591" cy="157085"/>
          </a:xfrm>
          <a:prstGeom prst="arc">
            <a:avLst>
              <a:gd name="adj1" fmla="val 16200000"/>
              <a:gd name="adj2" fmla="val 4733620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CuadroTexto 50">
                <a:extLst>
                  <a:ext uri="{FF2B5EF4-FFF2-40B4-BE49-F238E27FC236}">
                    <a16:creationId xmlns:a16="http://schemas.microsoft.com/office/drawing/2014/main" id="{74E183E8-6624-4669-B40E-E5750A617CE7}"/>
                  </a:ext>
                </a:extLst>
              </p:cNvPr>
              <p:cNvSpPr txBox="1"/>
              <p:nvPr/>
            </p:nvSpPr>
            <p:spPr>
              <a:xfrm>
                <a:off x="5919753" y="3413333"/>
                <a:ext cx="165945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51" name="CuadroTexto 50">
                <a:extLst>
                  <a:ext uri="{FF2B5EF4-FFF2-40B4-BE49-F238E27FC236}">
                    <a16:creationId xmlns:a16="http://schemas.microsoft.com/office/drawing/2014/main" id="{74E183E8-6624-4669-B40E-E5750A617C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9753" y="3413333"/>
                <a:ext cx="165945" cy="246221"/>
              </a:xfrm>
              <a:prstGeom prst="rect">
                <a:avLst/>
              </a:prstGeom>
              <a:blipFill>
                <a:blip r:embed="rId8"/>
                <a:stretch>
                  <a:fillRect l="-25926" r="-22222" b="-20000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Conector recto de flecha 53">
            <a:extLst>
              <a:ext uri="{FF2B5EF4-FFF2-40B4-BE49-F238E27FC236}">
                <a16:creationId xmlns:a16="http://schemas.microsoft.com/office/drawing/2014/main" id="{32E41918-D7A7-45F7-875E-59432F0A6DB9}"/>
              </a:ext>
            </a:extLst>
          </p:cNvPr>
          <p:cNvCxnSpPr>
            <a:cxnSpLocks/>
          </p:cNvCxnSpPr>
          <p:nvPr/>
        </p:nvCxnSpPr>
        <p:spPr>
          <a:xfrm>
            <a:off x="5086287" y="3573488"/>
            <a:ext cx="754666" cy="763067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CuadroTexto 57">
                <a:extLst>
                  <a:ext uri="{FF2B5EF4-FFF2-40B4-BE49-F238E27FC236}">
                    <a16:creationId xmlns:a16="http://schemas.microsoft.com/office/drawing/2014/main" id="{47386526-2695-4C40-B4E2-F7B620EFC708}"/>
                  </a:ext>
                </a:extLst>
              </p:cNvPr>
              <p:cNvSpPr txBox="1"/>
              <p:nvPr/>
            </p:nvSpPr>
            <p:spPr>
              <a:xfrm>
                <a:off x="5326514" y="3901935"/>
                <a:ext cx="1323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𝑙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58" name="CuadroTexto 57">
                <a:extLst>
                  <a:ext uri="{FF2B5EF4-FFF2-40B4-BE49-F238E27FC236}">
                    <a16:creationId xmlns:a16="http://schemas.microsoft.com/office/drawing/2014/main" id="{47386526-2695-4C40-B4E2-F7B620EFC7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6514" y="3901935"/>
                <a:ext cx="132344" cy="276999"/>
              </a:xfrm>
              <a:prstGeom prst="rect">
                <a:avLst/>
              </a:prstGeom>
              <a:blipFill>
                <a:blip r:embed="rId9"/>
                <a:stretch>
                  <a:fillRect l="-47619" r="-42857" b="-6522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Conector recto 60">
            <a:extLst>
              <a:ext uri="{FF2B5EF4-FFF2-40B4-BE49-F238E27FC236}">
                <a16:creationId xmlns:a16="http://schemas.microsoft.com/office/drawing/2014/main" id="{7DA2B5B2-C9EC-4ADF-8981-6AABE02D0AF4}"/>
              </a:ext>
            </a:extLst>
          </p:cNvPr>
          <p:cNvCxnSpPr>
            <a:stCxn id="11" idx="2"/>
          </p:cNvCxnSpPr>
          <p:nvPr/>
        </p:nvCxnSpPr>
        <p:spPr>
          <a:xfrm flipH="1">
            <a:off x="5026819" y="3425114"/>
            <a:ext cx="214811" cy="2045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recto 61">
            <a:extLst>
              <a:ext uri="{FF2B5EF4-FFF2-40B4-BE49-F238E27FC236}">
                <a16:creationId xmlns:a16="http://schemas.microsoft.com/office/drawing/2014/main" id="{65D5109F-40EF-4362-8EF6-BBCD46913A0E}"/>
              </a:ext>
            </a:extLst>
          </p:cNvPr>
          <p:cNvCxnSpPr/>
          <p:nvPr/>
        </p:nvCxnSpPr>
        <p:spPr>
          <a:xfrm flipH="1">
            <a:off x="5804882" y="4167457"/>
            <a:ext cx="214811" cy="2045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04476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recto de flecha 3">
            <a:extLst>
              <a:ext uri="{FF2B5EF4-FFF2-40B4-BE49-F238E27FC236}">
                <a16:creationId xmlns:a16="http://schemas.microsoft.com/office/drawing/2014/main" id="{A80B5BE5-7BFF-4022-937B-1C615D923BCA}"/>
              </a:ext>
            </a:extLst>
          </p:cNvPr>
          <p:cNvCxnSpPr>
            <a:cxnSpLocks/>
          </p:cNvCxnSpPr>
          <p:nvPr/>
        </p:nvCxnSpPr>
        <p:spPr>
          <a:xfrm flipV="1">
            <a:off x="6096000" y="1440000"/>
            <a:ext cx="0" cy="3312000"/>
          </a:xfrm>
          <a:prstGeom prst="straightConnector1">
            <a:avLst/>
          </a:prstGeom>
          <a:ln w="28575">
            <a:prstDash val="dash"/>
            <a:headEnd type="none" w="med" len="med"/>
            <a:tailEnd type="oval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293E33E9-95B2-488F-9472-36A5671016C1}"/>
              </a:ext>
            </a:extLst>
          </p:cNvPr>
          <p:cNvCxnSpPr>
            <a:cxnSpLocks/>
          </p:cNvCxnSpPr>
          <p:nvPr/>
        </p:nvCxnSpPr>
        <p:spPr>
          <a:xfrm rot="5400000" flipV="1">
            <a:off x="7896000" y="3019438"/>
            <a:ext cx="0" cy="3600000"/>
          </a:xfrm>
          <a:prstGeom prst="straightConnector1">
            <a:avLst/>
          </a:prstGeom>
          <a:ln w="28575">
            <a:prstDash val="dash"/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42E28936-C7C0-40B0-83E1-58F61FD04DE2}"/>
              </a:ext>
            </a:extLst>
          </p:cNvPr>
          <p:cNvCxnSpPr>
            <a:cxnSpLocks/>
          </p:cNvCxnSpPr>
          <p:nvPr/>
        </p:nvCxnSpPr>
        <p:spPr>
          <a:xfrm rot="-5400000" flipV="1">
            <a:off x="4296000" y="3019438"/>
            <a:ext cx="0" cy="3600000"/>
          </a:xfrm>
          <a:prstGeom prst="straightConnector1">
            <a:avLst/>
          </a:prstGeom>
          <a:ln w="28575">
            <a:prstDash val="dash"/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CuadroTexto 6">
            <a:extLst>
              <a:ext uri="{FF2B5EF4-FFF2-40B4-BE49-F238E27FC236}">
                <a16:creationId xmlns:a16="http://schemas.microsoft.com/office/drawing/2014/main" id="{0083A8FA-AEF1-4E14-BA28-3F21EDCFD330}"/>
              </a:ext>
            </a:extLst>
          </p:cNvPr>
          <p:cNvSpPr txBox="1"/>
          <p:nvPr/>
        </p:nvSpPr>
        <p:spPr>
          <a:xfrm>
            <a:off x="5941364" y="1070668"/>
            <a:ext cx="298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i="1" dirty="0">
                <a:sym typeface="Symbol" panose="05050102010706020507" pitchFamily="18" charset="2"/>
              </a:rPr>
              <a:t></a:t>
            </a:r>
            <a:endParaRPr lang="es-CO" i="1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4318FF29-B967-4E8B-B229-16E2BE051E96}"/>
              </a:ext>
            </a:extLst>
          </p:cNvPr>
          <p:cNvSpPr/>
          <p:nvPr/>
        </p:nvSpPr>
        <p:spPr>
          <a:xfrm>
            <a:off x="9391105" y="4450106"/>
            <a:ext cx="3048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/>
              <a:t>X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657BD786-758A-42F9-9490-E59F5A6C462A}"/>
              </a:ext>
            </a:extLst>
          </p:cNvPr>
          <p:cNvSpPr/>
          <p:nvPr/>
        </p:nvSpPr>
        <p:spPr>
          <a:xfrm>
            <a:off x="2425468" y="4450106"/>
            <a:ext cx="3754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/>
              <a:t>-X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68D9EA80-EE91-42C3-8FC1-8D22D2B1A6C1}"/>
              </a:ext>
            </a:extLst>
          </p:cNvPr>
          <p:cNvSpPr/>
          <p:nvPr/>
        </p:nvSpPr>
        <p:spPr>
          <a:xfrm>
            <a:off x="5632323" y="4819438"/>
            <a:ext cx="927351" cy="108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299F5AAC-8919-418C-A4DF-A7E7AA3310D5}"/>
              </a:ext>
            </a:extLst>
          </p:cNvPr>
          <p:cNvSpPr/>
          <p:nvPr/>
        </p:nvSpPr>
        <p:spPr>
          <a:xfrm>
            <a:off x="5524504" y="4978119"/>
            <a:ext cx="107819" cy="25421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C065A02B-9151-4903-8C8C-2BB18EA04C43}"/>
              </a:ext>
            </a:extLst>
          </p:cNvPr>
          <p:cNvSpPr/>
          <p:nvPr/>
        </p:nvSpPr>
        <p:spPr>
          <a:xfrm>
            <a:off x="5524503" y="5518119"/>
            <a:ext cx="107819" cy="25421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D33540CC-6CCE-431E-9548-32C4300AF1A8}"/>
              </a:ext>
            </a:extLst>
          </p:cNvPr>
          <p:cNvSpPr/>
          <p:nvPr/>
        </p:nvSpPr>
        <p:spPr>
          <a:xfrm>
            <a:off x="6559674" y="4978118"/>
            <a:ext cx="107819" cy="25421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5219532A-7D1E-47FC-B838-F3D61A4638DC}"/>
              </a:ext>
            </a:extLst>
          </p:cNvPr>
          <p:cNvSpPr/>
          <p:nvPr/>
        </p:nvSpPr>
        <p:spPr>
          <a:xfrm>
            <a:off x="6565766" y="5518119"/>
            <a:ext cx="107819" cy="25421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D7BFD112-6109-4C53-909F-1D39C8C963BE}"/>
              </a:ext>
            </a:extLst>
          </p:cNvPr>
          <p:cNvCxnSpPr>
            <a:cxnSpLocks/>
            <a:stCxn id="16" idx="2"/>
            <a:endCxn id="10" idx="2"/>
          </p:cNvCxnSpPr>
          <p:nvPr/>
        </p:nvCxnSpPr>
        <p:spPr>
          <a:xfrm flipH="1">
            <a:off x="6095999" y="5162783"/>
            <a:ext cx="3046" cy="736655"/>
          </a:xfrm>
          <a:prstGeom prst="line">
            <a:avLst/>
          </a:prstGeom>
          <a:ln w="317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adroTexto 15">
            <a:extLst>
              <a:ext uri="{FF2B5EF4-FFF2-40B4-BE49-F238E27FC236}">
                <a16:creationId xmlns:a16="http://schemas.microsoft.com/office/drawing/2014/main" id="{85F489D4-9DEC-40FC-948E-3FE29B25789A}"/>
              </a:ext>
            </a:extLst>
          </p:cNvPr>
          <p:cNvSpPr txBox="1"/>
          <p:nvPr/>
        </p:nvSpPr>
        <p:spPr>
          <a:xfrm>
            <a:off x="5635369" y="4793451"/>
            <a:ext cx="927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/>
              <a:t>Kinect</a:t>
            </a:r>
          </a:p>
        </p:txBody>
      </p: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FB2723F9-E800-4886-8495-CA13C32CC283}"/>
              </a:ext>
            </a:extLst>
          </p:cNvPr>
          <p:cNvCxnSpPr>
            <a:cxnSpLocks/>
            <a:stCxn id="16" idx="2"/>
          </p:cNvCxnSpPr>
          <p:nvPr/>
        </p:nvCxnSpPr>
        <p:spPr>
          <a:xfrm flipH="1">
            <a:off x="5644147" y="5162783"/>
            <a:ext cx="454898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8A0ED706-FED7-4063-9136-2005377BB6AC}"/>
              </a:ext>
            </a:extLst>
          </p:cNvPr>
          <p:cNvCxnSpPr>
            <a:cxnSpLocks/>
          </p:cNvCxnSpPr>
          <p:nvPr/>
        </p:nvCxnSpPr>
        <p:spPr>
          <a:xfrm flipH="1">
            <a:off x="6096000" y="5162783"/>
            <a:ext cx="463674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Arco 20">
            <a:extLst>
              <a:ext uri="{FF2B5EF4-FFF2-40B4-BE49-F238E27FC236}">
                <a16:creationId xmlns:a16="http://schemas.microsoft.com/office/drawing/2014/main" id="{3E3B502A-6518-437B-9D85-EF67489A837C}"/>
              </a:ext>
            </a:extLst>
          </p:cNvPr>
          <p:cNvSpPr/>
          <p:nvPr/>
        </p:nvSpPr>
        <p:spPr>
          <a:xfrm>
            <a:off x="5641977" y="4098209"/>
            <a:ext cx="914400" cy="644889"/>
          </a:xfrm>
          <a:prstGeom prst="arc">
            <a:avLst>
              <a:gd name="adj1" fmla="val 11622417"/>
              <a:gd name="adj2" fmla="val 21027851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uadroTexto 21">
                <a:extLst>
                  <a:ext uri="{FF2B5EF4-FFF2-40B4-BE49-F238E27FC236}">
                    <a16:creationId xmlns:a16="http://schemas.microsoft.com/office/drawing/2014/main" id="{F52A1C16-4AE9-4028-B9EA-3DFDBE5AD3AB}"/>
                  </a:ext>
                </a:extLst>
              </p:cNvPr>
              <p:cNvSpPr txBox="1"/>
              <p:nvPr/>
            </p:nvSpPr>
            <p:spPr>
              <a:xfrm>
                <a:off x="6152892" y="3775044"/>
                <a:ext cx="20999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𝜷</m:t>
                      </m:r>
                    </m:oMath>
                  </m:oMathPara>
                </a14:m>
                <a:endParaRPr lang="es-CO" b="1" dirty="0"/>
              </a:p>
            </p:txBody>
          </p:sp>
        </mc:Choice>
        <mc:Fallback xmlns="">
          <p:sp>
            <p:nvSpPr>
              <p:cNvPr id="22" name="CuadroTexto 21">
                <a:extLst>
                  <a:ext uri="{FF2B5EF4-FFF2-40B4-BE49-F238E27FC236}">
                    <a16:creationId xmlns:a16="http://schemas.microsoft.com/office/drawing/2014/main" id="{F52A1C16-4AE9-4028-B9EA-3DFDBE5AD3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2892" y="3775044"/>
                <a:ext cx="209994" cy="276999"/>
              </a:xfrm>
              <a:prstGeom prst="rect">
                <a:avLst/>
              </a:prstGeom>
              <a:blipFill>
                <a:blip r:embed="rId2"/>
                <a:stretch>
                  <a:fillRect l="-40000" t="-2174" r="-37143" b="-32609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4184F663-F3EA-4DCB-BE62-E5B0DFAB50B6}"/>
              </a:ext>
            </a:extLst>
          </p:cNvPr>
          <p:cNvCxnSpPr>
            <a:cxnSpLocks/>
          </p:cNvCxnSpPr>
          <p:nvPr/>
        </p:nvCxnSpPr>
        <p:spPr>
          <a:xfrm rot="-5400000" flipV="1">
            <a:off x="2847268" y="1537469"/>
            <a:ext cx="3317196" cy="3194773"/>
          </a:xfrm>
          <a:prstGeom prst="line">
            <a:avLst/>
          </a:prstGeom>
          <a:ln w="25400">
            <a:solidFill>
              <a:srgbClr val="FF0000"/>
            </a:solidFill>
            <a:prstDash val="solid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Grupo 51">
            <a:extLst>
              <a:ext uri="{FF2B5EF4-FFF2-40B4-BE49-F238E27FC236}">
                <a16:creationId xmlns:a16="http://schemas.microsoft.com/office/drawing/2014/main" id="{F6111E99-34B6-49E0-90CA-33C8DE73CD30}"/>
              </a:ext>
            </a:extLst>
          </p:cNvPr>
          <p:cNvGrpSpPr/>
          <p:nvPr/>
        </p:nvGrpSpPr>
        <p:grpSpPr>
          <a:xfrm>
            <a:off x="6092952" y="1406708"/>
            <a:ext cx="3450599" cy="3386745"/>
            <a:chOff x="6092952" y="1406708"/>
            <a:chExt cx="3450599" cy="3386745"/>
          </a:xfrm>
        </p:grpSpPr>
        <p:cxnSp>
          <p:nvCxnSpPr>
            <p:cNvPr id="20" name="Conector recto 19">
              <a:extLst>
                <a:ext uri="{FF2B5EF4-FFF2-40B4-BE49-F238E27FC236}">
                  <a16:creationId xmlns:a16="http://schemas.microsoft.com/office/drawing/2014/main" id="{8E647F69-8A2F-4F95-8977-34AFD565F8F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2952" y="1449696"/>
              <a:ext cx="3450599" cy="3343757"/>
            </a:xfrm>
            <a:prstGeom prst="line">
              <a:avLst/>
            </a:prstGeom>
            <a:ln w="25400">
              <a:solidFill>
                <a:srgbClr val="FF0000"/>
              </a:solidFill>
              <a:prstDash val="solid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recto 28">
              <a:extLst>
                <a:ext uri="{FF2B5EF4-FFF2-40B4-BE49-F238E27FC236}">
                  <a16:creationId xmlns:a16="http://schemas.microsoft.com/office/drawing/2014/main" id="{D88F9876-808F-434C-B572-4D022ACD254B}"/>
                </a:ext>
              </a:extLst>
            </p:cNvPr>
            <p:cNvCxnSpPr>
              <a:cxnSpLocks/>
              <a:stCxn id="16" idx="0"/>
            </p:cNvCxnSpPr>
            <p:nvPr/>
          </p:nvCxnSpPr>
          <p:spPr>
            <a:xfrm flipV="1">
              <a:off x="6099045" y="1448432"/>
              <a:ext cx="3057655" cy="3345019"/>
            </a:xfrm>
            <a:prstGeom prst="line">
              <a:avLst/>
            </a:prstGeom>
            <a:ln w="25400">
              <a:solidFill>
                <a:srgbClr val="FF0000"/>
              </a:solidFill>
              <a:prstDash val="solid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recto 30">
              <a:extLst>
                <a:ext uri="{FF2B5EF4-FFF2-40B4-BE49-F238E27FC236}">
                  <a16:creationId xmlns:a16="http://schemas.microsoft.com/office/drawing/2014/main" id="{C7E7317B-55A0-418C-9F3A-5FF85E981370}"/>
                </a:ext>
              </a:extLst>
            </p:cNvPr>
            <p:cNvCxnSpPr>
              <a:cxnSpLocks/>
              <a:stCxn id="16" idx="0"/>
            </p:cNvCxnSpPr>
            <p:nvPr/>
          </p:nvCxnSpPr>
          <p:spPr>
            <a:xfrm flipV="1">
              <a:off x="6099045" y="1430305"/>
              <a:ext cx="2648662" cy="3363146"/>
            </a:xfrm>
            <a:prstGeom prst="line">
              <a:avLst/>
            </a:prstGeom>
            <a:ln w="25400">
              <a:solidFill>
                <a:srgbClr val="FF0000"/>
              </a:solidFill>
              <a:prstDash val="solid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 recto 31">
              <a:extLst>
                <a:ext uri="{FF2B5EF4-FFF2-40B4-BE49-F238E27FC236}">
                  <a16:creationId xmlns:a16="http://schemas.microsoft.com/office/drawing/2014/main" id="{70AE719E-1D11-4164-9BAB-830F32F3B7B2}"/>
                </a:ext>
              </a:extLst>
            </p:cNvPr>
            <p:cNvCxnSpPr>
              <a:cxnSpLocks/>
              <a:stCxn id="16" idx="0"/>
            </p:cNvCxnSpPr>
            <p:nvPr/>
          </p:nvCxnSpPr>
          <p:spPr>
            <a:xfrm flipV="1">
              <a:off x="6099045" y="1421873"/>
              <a:ext cx="2289305" cy="3371578"/>
            </a:xfrm>
            <a:prstGeom prst="line">
              <a:avLst/>
            </a:prstGeom>
            <a:ln w="25400">
              <a:solidFill>
                <a:srgbClr val="FF0000"/>
              </a:solidFill>
              <a:prstDash val="solid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recto 32">
              <a:extLst>
                <a:ext uri="{FF2B5EF4-FFF2-40B4-BE49-F238E27FC236}">
                  <a16:creationId xmlns:a16="http://schemas.microsoft.com/office/drawing/2014/main" id="{12ED3342-83E1-4124-8406-29F786030D72}"/>
                </a:ext>
              </a:extLst>
            </p:cNvPr>
            <p:cNvCxnSpPr>
              <a:cxnSpLocks/>
              <a:stCxn id="16" idx="0"/>
            </p:cNvCxnSpPr>
            <p:nvPr/>
          </p:nvCxnSpPr>
          <p:spPr>
            <a:xfrm flipV="1">
              <a:off x="6099045" y="1421873"/>
              <a:ext cx="1978155" cy="3371578"/>
            </a:xfrm>
            <a:prstGeom prst="line">
              <a:avLst/>
            </a:prstGeom>
            <a:ln w="25400">
              <a:solidFill>
                <a:srgbClr val="FF0000"/>
              </a:solidFill>
              <a:prstDash val="solid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ector recto 33">
              <a:extLst>
                <a:ext uri="{FF2B5EF4-FFF2-40B4-BE49-F238E27FC236}">
                  <a16:creationId xmlns:a16="http://schemas.microsoft.com/office/drawing/2014/main" id="{4ABE7925-9FB5-4017-BA76-FB3452E61CF9}"/>
                </a:ext>
              </a:extLst>
            </p:cNvPr>
            <p:cNvCxnSpPr>
              <a:cxnSpLocks/>
              <a:stCxn id="16" idx="0"/>
            </p:cNvCxnSpPr>
            <p:nvPr/>
          </p:nvCxnSpPr>
          <p:spPr>
            <a:xfrm flipV="1">
              <a:off x="6099045" y="1421873"/>
              <a:ext cx="1686055" cy="3371578"/>
            </a:xfrm>
            <a:prstGeom prst="line">
              <a:avLst/>
            </a:prstGeom>
            <a:ln w="25400">
              <a:solidFill>
                <a:srgbClr val="FF0000"/>
              </a:solidFill>
              <a:prstDash val="solid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ector recto 34">
              <a:extLst>
                <a:ext uri="{FF2B5EF4-FFF2-40B4-BE49-F238E27FC236}">
                  <a16:creationId xmlns:a16="http://schemas.microsoft.com/office/drawing/2014/main" id="{287CEFBD-85F3-429B-A2B0-B36B5DBA12E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52892" y="1412174"/>
              <a:ext cx="1334183" cy="3280115"/>
            </a:xfrm>
            <a:prstGeom prst="line">
              <a:avLst/>
            </a:prstGeom>
            <a:ln w="25400">
              <a:solidFill>
                <a:srgbClr val="FF0000"/>
              </a:solidFill>
              <a:prstDash val="solid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ector recto 35">
              <a:extLst>
                <a:ext uri="{FF2B5EF4-FFF2-40B4-BE49-F238E27FC236}">
                  <a16:creationId xmlns:a16="http://schemas.microsoft.com/office/drawing/2014/main" id="{79A05C93-7F33-4510-944E-7EB022530395}"/>
                </a:ext>
              </a:extLst>
            </p:cNvPr>
            <p:cNvCxnSpPr>
              <a:cxnSpLocks/>
              <a:stCxn id="16" idx="0"/>
            </p:cNvCxnSpPr>
            <p:nvPr/>
          </p:nvCxnSpPr>
          <p:spPr>
            <a:xfrm flipV="1">
              <a:off x="6099045" y="1406710"/>
              <a:ext cx="1073170" cy="3386741"/>
            </a:xfrm>
            <a:prstGeom prst="line">
              <a:avLst/>
            </a:prstGeom>
            <a:ln w="25400">
              <a:solidFill>
                <a:srgbClr val="FF0000"/>
              </a:solidFill>
              <a:prstDash val="solid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recto 36">
              <a:extLst>
                <a:ext uri="{FF2B5EF4-FFF2-40B4-BE49-F238E27FC236}">
                  <a16:creationId xmlns:a16="http://schemas.microsoft.com/office/drawing/2014/main" id="{7A2988D8-8201-45EC-AD20-4E39C3B4094C}"/>
                </a:ext>
              </a:extLst>
            </p:cNvPr>
            <p:cNvCxnSpPr>
              <a:cxnSpLocks/>
              <a:stCxn id="16" idx="0"/>
            </p:cNvCxnSpPr>
            <p:nvPr/>
          </p:nvCxnSpPr>
          <p:spPr>
            <a:xfrm flipV="1">
              <a:off x="6099045" y="1406708"/>
              <a:ext cx="736232" cy="3386743"/>
            </a:xfrm>
            <a:prstGeom prst="line">
              <a:avLst/>
            </a:prstGeom>
            <a:ln w="25400">
              <a:solidFill>
                <a:srgbClr val="FF0000"/>
              </a:solidFill>
              <a:prstDash val="solid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ctor recto 37">
              <a:extLst>
                <a:ext uri="{FF2B5EF4-FFF2-40B4-BE49-F238E27FC236}">
                  <a16:creationId xmlns:a16="http://schemas.microsoft.com/office/drawing/2014/main" id="{66CE2024-B993-4E4E-9B18-48B47F711853}"/>
                </a:ext>
              </a:extLst>
            </p:cNvPr>
            <p:cNvCxnSpPr>
              <a:cxnSpLocks/>
              <a:stCxn id="16" idx="0"/>
            </p:cNvCxnSpPr>
            <p:nvPr/>
          </p:nvCxnSpPr>
          <p:spPr>
            <a:xfrm flipV="1">
              <a:off x="6099045" y="1406708"/>
              <a:ext cx="415776" cy="3386743"/>
            </a:xfrm>
            <a:prstGeom prst="line">
              <a:avLst/>
            </a:prstGeom>
            <a:ln w="25400">
              <a:solidFill>
                <a:srgbClr val="FF0000"/>
              </a:solidFill>
              <a:prstDash val="solid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upo 52">
            <a:extLst>
              <a:ext uri="{FF2B5EF4-FFF2-40B4-BE49-F238E27FC236}">
                <a16:creationId xmlns:a16="http://schemas.microsoft.com/office/drawing/2014/main" id="{8763D7C2-BE88-4F0D-B2C8-E676E7DA39D5}"/>
              </a:ext>
            </a:extLst>
          </p:cNvPr>
          <p:cNvGrpSpPr/>
          <p:nvPr/>
        </p:nvGrpSpPr>
        <p:grpSpPr>
          <a:xfrm flipH="1">
            <a:off x="3258475" y="1439997"/>
            <a:ext cx="2850226" cy="3328277"/>
            <a:chOff x="6092952" y="1406708"/>
            <a:chExt cx="3450599" cy="3386745"/>
          </a:xfrm>
        </p:grpSpPr>
        <p:cxnSp>
          <p:nvCxnSpPr>
            <p:cNvPr id="54" name="Conector recto 53">
              <a:extLst>
                <a:ext uri="{FF2B5EF4-FFF2-40B4-BE49-F238E27FC236}">
                  <a16:creationId xmlns:a16="http://schemas.microsoft.com/office/drawing/2014/main" id="{1D3219A7-F435-4310-A57B-DB795E09A6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2952" y="1449696"/>
              <a:ext cx="3450599" cy="3343757"/>
            </a:xfrm>
            <a:prstGeom prst="line">
              <a:avLst/>
            </a:prstGeom>
            <a:ln w="25400">
              <a:solidFill>
                <a:srgbClr val="FF0000"/>
              </a:solidFill>
              <a:prstDash val="solid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ctor recto 54">
              <a:extLst>
                <a:ext uri="{FF2B5EF4-FFF2-40B4-BE49-F238E27FC236}">
                  <a16:creationId xmlns:a16="http://schemas.microsoft.com/office/drawing/2014/main" id="{F3E25A45-DF93-4A88-9504-FF2B610E90D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9045" y="1448432"/>
              <a:ext cx="3057655" cy="3345019"/>
            </a:xfrm>
            <a:prstGeom prst="line">
              <a:avLst/>
            </a:prstGeom>
            <a:ln w="25400">
              <a:solidFill>
                <a:srgbClr val="FF0000"/>
              </a:solidFill>
              <a:prstDash val="solid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recto 55">
              <a:extLst>
                <a:ext uri="{FF2B5EF4-FFF2-40B4-BE49-F238E27FC236}">
                  <a16:creationId xmlns:a16="http://schemas.microsoft.com/office/drawing/2014/main" id="{7E99E9D0-F69C-41D4-85BA-0DF9B6E055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9045" y="1430305"/>
              <a:ext cx="2648662" cy="3363146"/>
            </a:xfrm>
            <a:prstGeom prst="line">
              <a:avLst/>
            </a:prstGeom>
            <a:ln w="25400">
              <a:solidFill>
                <a:srgbClr val="FF0000"/>
              </a:solidFill>
              <a:prstDash val="solid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ector recto 56">
              <a:extLst>
                <a:ext uri="{FF2B5EF4-FFF2-40B4-BE49-F238E27FC236}">
                  <a16:creationId xmlns:a16="http://schemas.microsoft.com/office/drawing/2014/main" id="{5AE94A88-E77B-4874-A86D-FC666595013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9045" y="1421873"/>
              <a:ext cx="2289305" cy="3371578"/>
            </a:xfrm>
            <a:prstGeom prst="line">
              <a:avLst/>
            </a:prstGeom>
            <a:ln w="25400">
              <a:solidFill>
                <a:srgbClr val="FF0000"/>
              </a:solidFill>
              <a:prstDash val="solid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ector recto 57">
              <a:extLst>
                <a:ext uri="{FF2B5EF4-FFF2-40B4-BE49-F238E27FC236}">
                  <a16:creationId xmlns:a16="http://schemas.microsoft.com/office/drawing/2014/main" id="{23B52832-5C36-4DDB-8581-37589141032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9045" y="1421873"/>
              <a:ext cx="1978155" cy="3371578"/>
            </a:xfrm>
            <a:prstGeom prst="line">
              <a:avLst/>
            </a:prstGeom>
            <a:ln w="25400">
              <a:solidFill>
                <a:srgbClr val="FF0000"/>
              </a:solidFill>
              <a:prstDash val="solid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ctor recto 58">
              <a:extLst>
                <a:ext uri="{FF2B5EF4-FFF2-40B4-BE49-F238E27FC236}">
                  <a16:creationId xmlns:a16="http://schemas.microsoft.com/office/drawing/2014/main" id="{8C0F0265-2781-4C54-84DD-40267A8CD27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9045" y="1421873"/>
              <a:ext cx="1686055" cy="3371578"/>
            </a:xfrm>
            <a:prstGeom prst="line">
              <a:avLst/>
            </a:prstGeom>
            <a:ln w="25400">
              <a:solidFill>
                <a:srgbClr val="FF0000"/>
              </a:solidFill>
              <a:prstDash val="solid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ector recto 59">
              <a:extLst>
                <a:ext uri="{FF2B5EF4-FFF2-40B4-BE49-F238E27FC236}">
                  <a16:creationId xmlns:a16="http://schemas.microsoft.com/office/drawing/2014/main" id="{836C2AE6-7FEF-4B74-B022-E1E43DA8A44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52892" y="1412174"/>
              <a:ext cx="1334183" cy="3280115"/>
            </a:xfrm>
            <a:prstGeom prst="line">
              <a:avLst/>
            </a:prstGeom>
            <a:ln w="25400">
              <a:solidFill>
                <a:srgbClr val="FF0000"/>
              </a:solidFill>
              <a:prstDash val="solid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ector recto 60">
              <a:extLst>
                <a:ext uri="{FF2B5EF4-FFF2-40B4-BE49-F238E27FC236}">
                  <a16:creationId xmlns:a16="http://schemas.microsoft.com/office/drawing/2014/main" id="{6FCCFA2B-3DB0-4874-93C6-1092AFD7670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9045" y="1406710"/>
              <a:ext cx="1073170" cy="3386741"/>
            </a:xfrm>
            <a:prstGeom prst="line">
              <a:avLst/>
            </a:prstGeom>
            <a:ln w="25400">
              <a:solidFill>
                <a:srgbClr val="FF0000"/>
              </a:solidFill>
              <a:prstDash val="solid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ector recto 61">
              <a:extLst>
                <a:ext uri="{FF2B5EF4-FFF2-40B4-BE49-F238E27FC236}">
                  <a16:creationId xmlns:a16="http://schemas.microsoft.com/office/drawing/2014/main" id="{57778360-C21C-4793-BAC4-E5F1E04B99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9045" y="1406708"/>
              <a:ext cx="736232" cy="3386743"/>
            </a:xfrm>
            <a:prstGeom prst="line">
              <a:avLst/>
            </a:prstGeom>
            <a:ln w="25400">
              <a:solidFill>
                <a:srgbClr val="FF0000"/>
              </a:solidFill>
              <a:prstDash val="solid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ector recto 62">
              <a:extLst>
                <a:ext uri="{FF2B5EF4-FFF2-40B4-BE49-F238E27FC236}">
                  <a16:creationId xmlns:a16="http://schemas.microsoft.com/office/drawing/2014/main" id="{520BA0F1-83B0-457F-AC88-9A3F4B1220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9045" y="1406708"/>
              <a:ext cx="415776" cy="3386743"/>
            </a:xfrm>
            <a:prstGeom prst="line">
              <a:avLst/>
            </a:prstGeom>
            <a:ln w="25400">
              <a:solidFill>
                <a:srgbClr val="FF0000"/>
              </a:solidFill>
              <a:prstDash val="solid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7414204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567</TotalTime>
  <Words>44</Words>
  <Application>Microsoft Office PowerPoint</Application>
  <PresentationFormat>Panorámica</PresentationFormat>
  <Paragraphs>37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NICOLAS</dc:creator>
  <cp:lastModifiedBy>NICOLAS</cp:lastModifiedBy>
  <cp:revision>49</cp:revision>
  <dcterms:created xsi:type="dcterms:W3CDTF">2020-03-09T01:14:56Z</dcterms:created>
  <dcterms:modified xsi:type="dcterms:W3CDTF">2020-03-10T05:03:09Z</dcterms:modified>
</cp:coreProperties>
</file>