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686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8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0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65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786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447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61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7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555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93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ECE-52D3-4D84-9714-732E049CE195}" type="datetimeFigureOut">
              <a:rPr lang="es-CO" smtClean="0"/>
              <a:t>15/04/2019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7AED-B4B0-4675-8356-08ACF819D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210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1676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376283"/>
            <a:ext cx="2137555" cy="2149563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4031525" y="380998"/>
            <a:ext cx="1739900" cy="635000"/>
          </a:xfrm>
          <a:prstGeom prst="roundRect">
            <a:avLst>
              <a:gd name="adj" fmla="val 50000"/>
            </a:avLst>
          </a:prstGeom>
          <a:solidFill>
            <a:srgbClr val="F58416"/>
          </a:solidFill>
          <a:ln>
            <a:solidFill>
              <a:srgbClr val="F58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BICICLETAS</a:t>
            </a:r>
            <a:endParaRPr lang="es-C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940480" y="380998"/>
            <a:ext cx="1997855" cy="635000"/>
          </a:xfrm>
          <a:prstGeom prst="roundRect">
            <a:avLst>
              <a:gd name="adj" fmla="val 50000"/>
            </a:avLst>
          </a:prstGeom>
          <a:solidFill>
            <a:srgbClr val="F58416"/>
          </a:solidFill>
          <a:ln>
            <a:solidFill>
              <a:srgbClr val="F58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RUTAS</a:t>
            </a:r>
            <a:endParaRPr lang="es-CO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8107390" y="380998"/>
            <a:ext cx="2006600" cy="635000"/>
          </a:xfrm>
          <a:prstGeom prst="roundRect">
            <a:avLst>
              <a:gd name="adj" fmla="val 50000"/>
            </a:avLst>
          </a:prstGeom>
          <a:solidFill>
            <a:srgbClr val="F58416"/>
          </a:solidFill>
          <a:ln>
            <a:solidFill>
              <a:srgbClr val="F58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EQUIPAMIENTO</a:t>
            </a:r>
            <a:endParaRPr lang="es-CO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10283045" y="380998"/>
            <a:ext cx="1739900" cy="635000"/>
          </a:xfrm>
          <a:prstGeom prst="roundRect">
            <a:avLst>
              <a:gd name="adj" fmla="val 50000"/>
            </a:avLst>
          </a:prstGeom>
          <a:solidFill>
            <a:srgbClr val="F58416"/>
          </a:solidFill>
          <a:ln>
            <a:solidFill>
              <a:srgbClr val="F584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REPUESTOS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0" y="1676400"/>
            <a:ext cx="12192000" cy="518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600" dirty="0" smtClean="0">
                <a:solidFill>
                  <a:schemeClr val="tx1"/>
                </a:solidFill>
              </a:rPr>
              <a:t>SLIDER</a:t>
            </a:r>
            <a:endParaRPr lang="es-CO" sz="1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23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Janus</dc:creator>
  <cp:lastModifiedBy>Janus</cp:lastModifiedBy>
  <cp:revision>3</cp:revision>
  <dcterms:created xsi:type="dcterms:W3CDTF">2019-04-15T14:33:04Z</dcterms:created>
  <dcterms:modified xsi:type="dcterms:W3CDTF">2019-04-15T18:26:26Z</dcterms:modified>
</cp:coreProperties>
</file>