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1F1-7FFC-4430-9DD0-ACC79EED2D5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41D9AD6-A5C3-4A7B-B1BF-F2120BC46F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93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1F1-7FFC-4430-9DD0-ACC79EED2D5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9AD6-A5C3-4A7B-B1BF-F2120BC46F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3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1F1-7FFC-4430-9DD0-ACC79EED2D5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9AD6-A5C3-4A7B-B1BF-F2120BC46F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92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1F1-7FFC-4430-9DD0-ACC79EED2D5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9AD6-A5C3-4A7B-B1BF-F2120BC46F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56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1F1-7FFC-4430-9DD0-ACC79EED2D5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9AD6-A5C3-4A7B-B1BF-F2120BC46F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84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1F1-7FFC-4430-9DD0-ACC79EED2D5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9AD6-A5C3-4A7B-B1BF-F2120BC46F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7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1F1-7FFC-4430-9DD0-ACC79EED2D5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9AD6-A5C3-4A7B-B1BF-F2120BC46F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5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1F1-7FFC-4430-9DD0-ACC79EED2D5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9AD6-A5C3-4A7B-B1BF-F2120BC46F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65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1F1-7FFC-4430-9DD0-ACC79EED2D5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9AD6-A5C3-4A7B-B1BF-F2120BC46F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37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1F1-7FFC-4430-9DD0-ACC79EED2D5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9AD6-A5C3-4A7B-B1BF-F2120BC46F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36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7211F1-7FFC-4430-9DD0-ACC79EED2D5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9AD6-A5C3-4A7B-B1BF-F2120BC46F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211F1-7FFC-4430-9DD0-ACC79EED2D5D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41D9AD6-A5C3-4A7B-B1BF-F2120BC46F8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53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BBC49D7-2255-DB6E-DFFB-2061ED477977}"/>
              </a:ext>
            </a:extLst>
          </p:cNvPr>
          <p:cNvSpPr txBox="1"/>
          <p:nvPr/>
        </p:nvSpPr>
        <p:spPr>
          <a:xfrm>
            <a:off x="2040193" y="2418736"/>
            <a:ext cx="8111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Teste GitHub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EBF2E87-DD0F-C4D2-4C40-E2073E51F1D6}"/>
              </a:ext>
            </a:extLst>
          </p:cNvPr>
          <p:cNvSpPr/>
          <p:nvPr/>
        </p:nvSpPr>
        <p:spPr>
          <a:xfrm>
            <a:off x="835741" y="1208917"/>
            <a:ext cx="10520516" cy="334296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9331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Galeria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Vaz Pagliari</dc:creator>
  <cp:lastModifiedBy>Nicolas Vaz Pagliari</cp:lastModifiedBy>
  <cp:revision>2</cp:revision>
  <dcterms:created xsi:type="dcterms:W3CDTF">2024-04-03T12:17:54Z</dcterms:created>
  <dcterms:modified xsi:type="dcterms:W3CDTF">2024-04-03T12:24:54Z</dcterms:modified>
</cp:coreProperties>
</file>