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50" d="100"/>
          <a:sy n="50" d="100"/>
        </p:scale>
        <p:origin x="624" y="9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0856F-8BE5-4E24-B890-21B2DC1FB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D4DECE-C5A9-4BFA-AF76-34F69ED71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4581E-C310-4914-AD5C-AEDDD481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59E0F-5949-48E8-919D-55336B79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7D4C5-1346-4DB8-8D1D-67C8D105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3A5A1-49B8-44CD-A994-EFA87031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7D94FB-295B-4C88-A10D-37922EA9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610C87-4FAF-445F-BBD5-7BBE0FBD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4AC23F-B670-4E45-8CD7-757C6F8A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6AA55-F7BF-48F7-81B1-7AF31719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72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247B6A-F3D3-461C-AEFF-FA7224216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1912DB-F215-4C45-9F5F-6B0053DF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1E45B2-35E3-4A91-A58F-5CD443FF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54F6DE-A3AD-4EE2-8779-B6FBD9BF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C4135B-E61C-4A00-B9BA-46153D96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9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9C2FC-860A-4CF2-B9EE-39150BA6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AB03F-12C6-463B-A09C-28CFF3BA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F559C-D88D-43B4-AF27-3AFA61D4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B34BB-A001-4A08-B733-3E658C58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D2E8BB-1472-4F55-809F-2EA0B47E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E97D-DC4D-4A2F-B463-2D3580AE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827F00-7E47-49E6-8B54-26A801E4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4F701-6180-4204-A4AB-46584896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1448E-67B9-4530-99A1-83F52B25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F938E-0A52-481A-82B6-5C3644F4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9E76A-2189-4795-A20F-10CD68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5AB08-37E9-4BD9-AF71-74CE7C9B3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037B1-2C26-4E22-AD7B-6CE37017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1EF9D7-880A-40B2-BF3E-82770E10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016214-3D67-49EB-A4BE-976B32F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8D468D-FF1E-4A86-93C4-44ADFDB7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23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6E8DC-2387-4EEF-B443-927E0898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2A977-0DAC-4B38-B738-6489460F1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4346B2-445A-461D-92FA-B67198BD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C599D9-2CFE-4C47-8F9C-AEB93F9C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7FA24B-9F71-4116-8733-31A77D6D2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5E09F6-DDE7-44D1-B42D-46CD207A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B9365D-0C70-4862-AEF8-544E25C5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63DA61-24D7-45BF-BCF9-33EDE73A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0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F2E16-B831-4BE9-93DD-532AFF8A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B71BE2-8ED2-4412-B8D1-77B8C9CB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429A35-03EF-4DB4-BCA8-2BEE9AF5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14708D-6964-4D8B-B26F-2042770A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59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BE8FB6-A856-4E8B-9745-600EFE39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D62697-8A7B-4812-A5A9-EB07D615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BF462F-78A8-43B0-80E8-3D7A3041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3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CD7D6-15FE-48C5-81B5-DDEC5878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756B2-4858-4102-9FFF-29B36A48B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BFBF2A-6C81-4D29-868F-68ADBE32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618E2-7778-428B-8340-0D04B1B7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9A771C-F713-4F36-988C-7EFD616F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FD036D-B142-436C-842E-E34A316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1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30992-0E48-444C-BB62-6B84B2D3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D4ED74-5E8F-4867-968D-0B2FC3CA1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CB5E27-CCBD-44FE-99AF-2ECF839F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01DFED-1047-40DA-9FAB-AC7AA644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36C663-5DEA-498F-B1E6-BD4226D4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3C0E7C-E54E-48EF-9192-E2D257A9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4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D86D50-D20C-4179-B222-BB2DC5A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928BA-B2DA-486F-A650-329F78CD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8FEAD0-F5EF-439A-98C4-1090E8C9A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D51C-2D8A-446D-91CF-963B0DE2F8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45D71-C5EE-47B8-BEF8-2ACA3FA8E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FE2785-5CD3-426A-BA66-B88F8BE2D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ABF4-9FB4-4F72-9E4B-76B3FFD97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55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1940672-5FFD-4120-A3BA-8012978BE41E}"/>
              </a:ext>
            </a:extLst>
          </p:cNvPr>
          <p:cNvSpPr/>
          <p:nvPr/>
        </p:nvSpPr>
        <p:spPr>
          <a:xfrm>
            <a:off x="239485" y="235857"/>
            <a:ext cx="3875314" cy="3341914"/>
          </a:xfrm>
          <a:prstGeom prst="roundRect">
            <a:avLst>
              <a:gd name="adj" fmla="val 55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1AE1514-C36F-4001-8025-0B74802FF4DB}"/>
              </a:ext>
            </a:extLst>
          </p:cNvPr>
          <p:cNvSpPr/>
          <p:nvPr/>
        </p:nvSpPr>
        <p:spPr>
          <a:xfrm>
            <a:off x="351967" y="388256"/>
            <a:ext cx="3657601" cy="903512"/>
          </a:xfrm>
          <a:prstGeom prst="roundRect">
            <a:avLst>
              <a:gd name="adj" fmla="val 55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6CBC1E-C314-4B5C-A671-52686A1FBBBA}"/>
              </a:ext>
            </a:extLst>
          </p:cNvPr>
          <p:cNvSpPr/>
          <p:nvPr/>
        </p:nvSpPr>
        <p:spPr>
          <a:xfrm>
            <a:off x="351966" y="1456872"/>
            <a:ext cx="3657601" cy="903512"/>
          </a:xfrm>
          <a:prstGeom prst="roundRect">
            <a:avLst>
              <a:gd name="adj" fmla="val 55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F0F4B88-A6F9-4B54-9FF4-172EAEF37865}"/>
              </a:ext>
            </a:extLst>
          </p:cNvPr>
          <p:cNvSpPr/>
          <p:nvPr/>
        </p:nvSpPr>
        <p:spPr>
          <a:xfrm>
            <a:off x="351965" y="2525488"/>
            <a:ext cx="3657601" cy="903512"/>
          </a:xfrm>
          <a:prstGeom prst="roundRect">
            <a:avLst>
              <a:gd name="adj" fmla="val 55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DC3883-29CD-4C6A-80A0-E71B0BD2DCA4}"/>
              </a:ext>
            </a:extLst>
          </p:cNvPr>
          <p:cNvSpPr txBox="1"/>
          <p:nvPr/>
        </p:nvSpPr>
        <p:spPr>
          <a:xfrm>
            <a:off x="1631378" y="49345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Soleil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F57FA12-6585-4C5A-BE0B-91BE8E62B9C0}"/>
              </a:ext>
            </a:extLst>
          </p:cNvPr>
          <p:cNvSpPr txBox="1"/>
          <p:nvPr/>
        </p:nvSpPr>
        <p:spPr>
          <a:xfrm>
            <a:off x="1577676" y="76689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Chatillon</a:t>
            </a:r>
          </a:p>
        </p:txBody>
      </p:sp>
      <p:sp>
        <p:nvSpPr>
          <p:cNvPr id="19" name="Graphique 13" descr="Nuage contour">
            <a:extLst>
              <a:ext uri="{FF2B5EF4-FFF2-40B4-BE49-F238E27FC236}">
                <a16:creationId xmlns:a16="http://schemas.microsoft.com/office/drawing/2014/main" id="{BCD1F8BF-F28C-48EC-8235-A8B2AF006B95}"/>
              </a:ext>
            </a:extLst>
          </p:cNvPr>
          <p:cNvSpPr/>
          <p:nvPr/>
        </p:nvSpPr>
        <p:spPr>
          <a:xfrm>
            <a:off x="555336" y="1695012"/>
            <a:ext cx="803118" cy="457110"/>
          </a:xfrm>
          <a:custGeom>
            <a:avLst/>
            <a:gdLst>
              <a:gd name="connsiteX0" fmla="*/ 136380 w 803118"/>
              <a:gd name="connsiteY0" fmla="*/ 456348 h 457110"/>
              <a:gd name="connsiteX1" fmla="*/ 174109 w 803118"/>
              <a:gd name="connsiteY1" fmla="*/ 457110 h 457110"/>
              <a:gd name="connsiteX2" fmla="*/ 688857 w 803118"/>
              <a:gd name="connsiteY2" fmla="*/ 457110 h 457110"/>
              <a:gd name="connsiteX3" fmla="*/ 803118 w 803118"/>
              <a:gd name="connsiteY3" fmla="*/ 341941 h 457110"/>
              <a:gd name="connsiteX4" fmla="*/ 689810 w 803118"/>
              <a:gd name="connsiteY4" fmla="*/ 227687 h 457110"/>
              <a:gd name="connsiteX5" fmla="*/ 680285 w 803118"/>
              <a:gd name="connsiteY5" fmla="*/ 227687 h 457110"/>
              <a:gd name="connsiteX6" fmla="*/ 620277 w 803118"/>
              <a:gd name="connsiteY6" fmla="*/ 111448 h 457110"/>
              <a:gd name="connsiteX7" fmla="*/ 489778 w 803118"/>
              <a:gd name="connsiteY7" fmla="*/ 93350 h 457110"/>
              <a:gd name="connsiteX8" fmla="*/ 259223 w 803118"/>
              <a:gd name="connsiteY8" fmla="*/ 18830 h 457110"/>
              <a:gd name="connsiteX9" fmla="*/ 165912 w 803118"/>
              <a:gd name="connsiteY9" fmla="*/ 170522 h 457110"/>
              <a:gd name="connsiteX10" fmla="*/ 165912 w 803118"/>
              <a:gd name="connsiteY10" fmla="*/ 172427 h 457110"/>
              <a:gd name="connsiteX11" fmla="*/ 143307 w 803118"/>
              <a:gd name="connsiteY11" fmla="*/ 170586 h 457110"/>
              <a:gd name="connsiteX12" fmla="*/ 0 w 803118"/>
              <a:gd name="connsiteY12" fmla="*/ 313560 h 457110"/>
              <a:gd name="connsiteX13" fmla="*/ 13501 w 803118"/>
              <a:gd name="connsiteY13" fmla="*/ 374413 h 457110"/>
              <a:gd name="connsiteX14" fmla="*/ 136380 w 803118"/>
              <a:gd name="connsiteY14" fmla="*/ 456348 h 457110"/>
              <a:gd name="connsiteX15" fmla="*/ 43965 w 803118"/>
              <a:gd name="connsiteY15" fmla="*/ 239142 h 457110"/>
              <a:gd name="connsiteX16" fmla="*/ 143301 w 803118"/>
              <a:gd name="connsiteY16" fmla="*/ 189634 h 457110"/>
              <a:gd name="connsiteX17" fmla="*/ 162828 w 803118"/>
              <a:gd name="connsiteY17" fmla="*/ 191224 h 457110"/>
              <a:gd name="connsiteX18" fmla="*/ 184955 w 803118"/>
              <a:gd name="connsiteY18" fmla="*/ 194843 h 457110"/>
              <a:gd name="connsiteX19" fmla="*/ 184955 w 803118"/>
              <a:gd name="connsiteY19" fmla="*/ 170518 h 457110"/>
              <a:gd name="connsiteX20" fmla="*/ 338194 w 803118"/>
              <a:gd name="connsiteY20" fmla="*/ 19153 h 457110"/>
              <a:gd name="connsiteX21" fmla="*/ 472827 w 803118"/>
              <a:gd name="connsiteY21" fmla="*/ 102048 h 457110"/>
              <a:gd name="connsiteX22" fmla="*/ 480392 w 803118"/>
              <a:gd name="connsiteY22" fmla="*/ 116782 h 457110"/>
              <a:gd name="connsiteX23" fmla="*/ 496034 w 803118"/>
              <a:gd name="connsiteY23" fmla="*/ 111340 h 457110"/>
              <a:gd name="connsiteX24" fmla="*/ 654020 w 803118"/>
              <a:gd name="connsiteY24" fmla="*/ 186110 h 457110"/>
              <a:gd name="connsiteX25" fmla="*/ 661234 w 803118"/>
              <a:gd name="connsiteY25" fmla="*/ 227687 h 457110"/>
              <a:gd name="connsiteX26" fmla="*/ 661234 w 803118"/>
              <a:gd name="connsiteY26" fmla="*/ 246737 h 457110"/>
              <a:gd name="connsiteX27" fmla="*/ 689809 w 803118"/>
              <a:gd name="connsiteY27" fmla="*/ 246737 h 457110"/>
              <a:gd name="connsiteX28" fmla="*/ 784059 w 803118"/>
              <a:gd name="connsiteY28" fmla="*/ 343801 h 457110"/>
              <a:gd name="connsiteX29" fmla="*/ 688857 w 803118"/>
              <a:gd name="connsiteY29" fmla="*/ 438060 h 457110"/>
              <a:gd name="connsiteX30" fmla="*/ 154389 w 803118"/>
              <a:gd name="connsiteY30" fmla="*/ 438060 h 457110"/>
              <a:gd name="connsiteX31" fmla="*/ 137414 w 803118"/>
              <a:gd name="connsiteY31" fmla="*/ 437326 h 457110"/>
              <a:gd name="connsiteX32" fmla="*/ 19106 w 803118"/>
              <a:gd name="connsiteY32" fmla="*/ 308356 h 457110"/>
              <a:gd name="connsiteX33" fmla="*/ 43962 w 803118"/>
              <a:gd name="connsiteY33" fmla="*/ 239142 h 45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3118" h="457110">
                <a:moveTo>
                  <a:pt x="136380" y="456348"/>
                </a:moveTo>
                <a:cubicBezTo>
                  <a:pt x="146010" y="456873"/>
                  <a:pt x="174109" y="457110"/>
                  <a:pt x="174109" y="457110"/>
                </a:cubicBezTo>
                <a:lnTo>
                  <a:pt x="688857" y="457110"/>
                </a:lnTo>
                <a:cubicBezTo>
                  <a:pt x="752213" y="456860"/>
                  <a:pt x="803370" y="405296"/>
                  <a:pt x="803118" y="341941"/>
                </a:cubicBezTo>
                <a:cubicBezTo>
                  <a:pt x="802870" y="279311"/>
                  <a:pt x="752436" y="228455"/>
                  <a:pt x="689810" y="227687"/>
                </a:cubicBezTo>
                <a:lnTo>
                  <a:pt x="680285" y="227687"/>
                </a:lnTo>
                <a:cubicBezTo>
                  <a:pt x="680196" y="181531"/>
                  <a:pt x="657853" y="138251"/>
                  <a:pt x="620277" y="111448"/>
                </a:cubicBezTo>
                <a:cubicBezTo>
                  <a:pt x="582207" y="84811"/>
                  <a:pt x="533661" y="78079"/>
                  <a:pt x="489778" y="93350"/>
                </a:cubicBezTo>
                <a:cubicBezTo>
                  <a:pt x="446691" y="9107"/>
                  <a:pt x="343467" y="-24258"/>
                  <a:pt x="259223" y="18830"/>
                </a:cubicBezTo>
                <a:cubicBezTo>
                  <a:pt x="202218" y="47986"/>
                  <a:pt x="166228" y="106494"/>
                  <a:pt x="165912" y="170522"/>
                </a:cubicBezTo>
                <a:lnTo>
                  <a:pt x="165912" y="172427"/>
                </a:lnTo>
                <a:cubicBezTo>
                  <a:pt x="158438" y="171204"/>
                  <a:pt x="150879" y="170589"/>
                  <a:pt x="143307" y="170586"/>
                </a:cubicBezTo>
                <a:cubicBezTo>
                  <a:pt x="64252" y="170494"/>
                  <a:pt x="92" y="234506"/>
                  <a:pt x="0" y="313560"/>
                </a:cubicBezTo>
                <a:cubicBezTo>
                  <a:pt x="-24" y="334590"/>
                  <a:pt x="4585" y="355367"/>
                  <a:pt x="13501" y="374413"/>
                </a:cubicBezTo>
                <a:cubicBezTo>
                  <a:pt x="36640" y="421927"/>
                  <a:pt x="83621" y="453254"/>
                  <a:pt x="136380" y="456348"/>
                </a:cubicBezTo>
                <a:close/>
                <a:moveTo>
                  <a:pt x="43965" y="239142"/>
                </a:moveTo>
                <a:cubicBezTo>
                  <a:pt x="67730" y="208275"/>
                  <a:pt x="104348" y="190024"/>
                  <a:pt x="143301" y="189634"/>
                </a:cubicBezTo>
                <a:cubicBezTo>
                  <a:pt x="149842" y="189640"/>
                  <a:pt x="156372" y="190171"/>
                  <a:pt x="162828" y="191224"/>
                </a:cubicBezTo>
                <a:lnTo>
                  <a:pt x="184955" y="194843"/>
                </a:lnTo>
                <a:lnTo>
                  <a:pt x="184955" y="170518"/>
                </a:lnTo>
                <a:cubicBezTo>
                  <a:pt x="185472" y="86404"/>
                  <a:pt x="254080" y="18636"/>
                  <a:pt x="338194" y="19153"/>
                </a:cubicBezTo>
                <a:cubicBezTo>
                  <a:pt x="395022" y="19503"/>
                  <a:pt x="446929" y="51462"/>
                  <a:pt x="472827" y="102048"/>
                </a:cubicBezTo>
                <a:lnTo>
                  <a:pt x="480392" y="116782"/>
                </a:lnTo>
                <a:lnTo>
                  <a:pt x="496034" y="111340"/>
                </a:lnTo>
                <a:cubicBezTo>
                  <a:pt x="560308" y="88361"/>
                  <a:pt x="631039" y="121836"/>
                  <a:pt x="654020" y="186110"/>
                </a:cubicBezTo>
                <a:cubicBezTo>
                  <a:pt x="658790" y="199452"/>
                  <a:pt x="661230" y="213517"/>
                  <a:pt x="661234" y="227687"/>
                </a:cubicBezTo>
                <a:lnTo>
                  <a:pt x="661234" y="246737"/>
                </a:lnTo>
                <a:lnTo>
                  <a:pt x="689809" y="246737"/>
                </a:lnTo>
                <a:cubicBezTo>
                  <a:pt x="742638" y="247514"/>
                  <a:pt x="784836" y="290971"/>
                  <a:pt x="784059" y="343801"/>
                </a:cubicBezTo>
                <a:cubicBezTo>
                  <a:pt x="783292" y="395905"/>
                  <a:pt x="740967" y="437812"/>
                  <a:pt x="688857" y="438060"/>
                </a:cubicBezTo>
                <a:lnTo>
                  <a:pt x="154389" y="438060"/>
                </a:lnTo>
                <a:lnTo>
                  <a:pt x="137414" y="437326"/>
                </a:lnTo>
                <a:cubicBezTo>
                  <a:pt x="69130" y="434382"/>
                  <a:pt x="16162" y="376640"/>
                  <a:pt x="19106" y="308356"/>
                </a:cubicBezTo>
                <a:cubicBezTo>
                  <a:pt x="20186" y="283299"/>
                  <a:pt x="28855" y="259162"/>
                  <a:pt x="43962" y="2391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0" name="Graphique 15" descr="Partiellement ensoleillé avec un remplissage uni">
            <a:extLst>
              <a:ext uri="{FF2B5EF4-FFF2-40B4-BE49-F238E27FC236}">
                <a16:creationId xmlns:a16="http://schemas.microsoft.com/office/drawing/2014/main" id="{88AE7BFC-8F29-40D0-81C1-9E98F5A2183B}"/>
              </a:ext>
            </a:extLst>
          </p:cNvPr>
          <p:cNvGrpSpPr/>
          <p:nvPr/>
        </p:nvGrpSpPr>
        <p:grpSpPr>
          <a:xfrm>
            <a:off x="553753" y="2579177"/>
            <a:ext cx="796565" cy="714375"/>
            <a:chOff x="5847579" y="3221812"/>
            <a:chExt cx="796565" cy="714375"/>
          </a:xfrm>
          <a:solidFill>
            <a:schemeClr val="bg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26E1BB7F-2F9F-46DE-931A-9F965E64385A}"/>
                </a:ext>
              </a:extLst>
            </p:cNvPr>
            <p:cNvSpPr/>
            <p:nvPr/>
          </p:nvSpPr>
          <p:spPr>
            <a:xfrm>
              <a:off x="6329820" y="322181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5EC6673A-686C-4324-955A-24A143234C3B}"/>
                </a:ext>
              </a:extLst>
            </p:cNvPr>
            <p:cNvSpPr/>
            <p:nvPr/>
          </p:nvSpPr>
          <p:spPr>
            <a:xfrm rot="8100000">
              <a:off x="6460730" y="3329637"/>
              <a:ext cx="114298" cy="38099"/>
            </a:xfrm>
            <a:custGeom>
              <a:avLst/>
              <a:gdLst>
                <a:gd name="connsiteX0" fmla="*/ 0 w 114298"/>
                <a:gd name="connsiteY0" fmla="*/ 0 h 38099"/>
                <a:gd name="connsiteX1" fmla="*/ 114299 w 114298"/>
                <a:gd name="connsiteY1" fmla="*/ 0 h 38099"/>
                <a:gd name="connsiteX2" fmla="*/ 114299 w 114298"/>
                <a:gd name="connsiteY2" fmla="*/ 38100 h 38099"/>
                <a:gd name="connsiteX3" fmla="*/ 0 w 114298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8" h="38099">
                  <a:moveTo>
                    <a:pt x="0" y="0"/>
                  </a:moveTo>
                  <a:lnTo>
                    <a:pt x="114299" y="0"/>
                  </a:lnTo>
                  <a:lnTo>
                    <a:pt x="114299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150D0263-794A-4464-A45E-E0AB77B136CE}"/>
                </a:ext>
              </a:extLst>
            </p:cNvPr>
            <p:cNvSpPr/>
            <p:nvPr/>
          </p:nvSpPr>
          <p:spPr>
            <a:xfrm>
              <a:off x="6529845" y="3498037"/>
              <a:ext cx="114300" cy="38100"/>
            </a:xfrm>
            <a:custGeom>
              <a:avLst/>
              <a:gdLst>
                <a:gd name="connsiteX0" fmla="*/ 0 w 114300"/>
                <a:gd name="connsiteY0" fmla="*/ 0 h 38100"/>
                <a:gd name="connsiteX1" fmla="*/ 114300 w 114300"/>
                <a:gd name="connsiteY1" fmla="*/ 0 h 38100"/>
                <a:gd name="connsiteX2" fmla="*/ 114300 w 114300"/>
                <a:gd name="connsiteY2" fmla="*/ 38100 h 38100"/>
                <a:gd name="connsiteX3" fmla="*/ 0 w 1143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38100">
                  <a:moveTo>
                    <a:pt x="0" y="0"/>
                  </a:moveTo>
                  <a:lnTo>
                    <a:pt x="114300" y="0"/>
                  </a:lnTo>
                  <a:lnTo>
                    <a:pt x="11430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406A023D-765E-49DD-B097-EDC9C75C9DA0}"/>
                </a:ext>
              </a:extLst>
            </p:cNvPr>
            <p:cNvSpPr/>
            <p:nvPr/>
          </p:nvSpPr>
          <p:spPr>
            <a:xfrm rot="8100000">
              <a:off x="6498636" y="3628103"/>
              <a:ext cx="38099" cy="114298"/>
            </a:xfrm>
            <a:custGeom>
              <a:avLst/>
              <a:gdLst>
                <a:gd name="connsiteX0" fmla="*/ 0 w 38099"/>
                <a:gd name="connsiteY0" fmla="*/ 0 h 114298"/>
                <a:gd name="connsiteX1" fmla="*/ 38100 w 38099"/>
                <a:gd name="connsiteY1" fmla="*/ 0 h 114298"/>
                <a:gd name="connsiteX2" fmla="*/ 38100 w 38099"/>
                <a:gd name="connsiteY2" fmla="*/ 114299 h 114298"/>
                <a:gd name="connsiteX3" fmla="*/ 0 w 38099"/>
                <a:gd name="connsiteY3" fmla="*/ 114299 h 11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14298">
                  <a:moveTo>
                    <a:pt x="0" y="0"/>
                  </a:moveTo>
                  <a:lnTo>
                    <a:pt x="38100" y="0"/>
                  </a:lnTo>
                  <a:lnTo>
                    <a:pt x="38100" y="114299"/>
                  </a:lnTo>
                  <a:lnTo>
                    <a:pt x="0" y="1142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2BF52FB2-FBE9-450A-957C-B526BEEA918F}"/>
                </a:ext>
              </a:extLst>
            </p:cNvPr>
            <p:cNvSpPr/>
            <p:nvPr/>
          </p:nvSpPr>
          <p:spPr>
            <a:xfrm>
              <a:off x="6053595" y="3498037"/>
              <a:ext cx="114299" cy="38100"/>
            </a:xfrm>
            <a:custGeom>
              <a:avLst/>
              <a:gdLst>
                <a:gd name="connsiteX0" fmla="*/ 0 w 114299"/>
                <a:gd name="connsiteY0" fmla="*/ 0 h 38100"/>
                <a:gd name="connsiteX1" fmla="*/ 114300 w 114299"/>
                <a:gd name="connsiteY1" fmla="*/ 0 h 38100"/>
                <a:gd name="connsiteX2" fmla="*/ 114300 w 114299"/>
                <a:gd name="connsiteY2" fmla="*/ 38100 h 38100"/>
                <a:gd name="connsiteX3" fmla="*/ 0 w 114299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" h="38100">
                  <a:moveTo>
                    <a:pt x="0" y="0"/>
                  </a:moveTo>
                  <a:lnTo>
                    <a:pt x="114300" y="0"/>
                  </a:lnTo>
                  <a:lnTo>
                    <a:pt x="11430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E98BB6FA-6B11-47B4-8235-5B7C6772150B}"/>
                </a:ext>
              </a:extLst>
            </p:cNvPr>
            <p:cNvSpPr/>
            <p:nvPr/>
          </p:nvSpPr>
          <p:spPr>
            <a:xfrm rot="8100000">
              <a:off x="6161584" y="3292019"/>
              <a:ext cx="38099" cy="114298"/>
            </a:xfrm>
            <a:custGeom>
              <a:avLst/>
              <a:gdLst>
                <a:gd name="connsiteX0" fmla="*/ 0 w 38099"/>
                <a:gd name="connsiteY0" fmla="*/ 0 h 114298"/>
                <a:gd name="connsiteX1" fmla="*/ 38100 w 38099"/>
                <a:gd name="connsiteY1" fmla="*/ 0 h 114298"/>
                <a:gd name="connsiteX2" fmla="*/ 38100 w 38099"/>
                <a:gd name="connsiteY2" fmla="*/ 114299 h 114298"/>
                <a:gd name="connsiteX3" fmla="*/ 0 w 38099"/>
                <a:gd name="connsiteY3" fmla="*/ 114299 h 11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14298">
                  <a:moveTo>
                    <a:pt x="0" y="0"/>
                  </a:moveTo>
                  <a:lnTo>
                    <a:pt x="38100" y="0"/>
                  </a:lnTo>
                  <a:lnTo>
                    <a:pt x="38100" y="114299"/>
                  </a:lnTo>
                  <a:lnTo>
                    <a:pt x="0" y="1142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254DDB74-900B-49B2-90BA-431925B4AC00}"/>
                </a:ext>
              </a:extLst>
            </p:cNvPr>
            <p:cNvSpPr/>
            <p:nvPr/>
          </p:nvSpPr>
          <p:spPr>
            <a:xfrm>
              <a:off x="5847579" y="3573976"/>
              <a:ext cx="651850" cy="362210"/>
            </a:xfrm>
            <a:custGeom>
              <a:avLst/>
              <a:gdLst>
                <a:gd name="connsiteX0" fmla="*/ 558440 w 651850"/>
                <a:gd name="connsiteY0" fmla="*/ 181236 h 362210"/>
                <a:gd name="connsiteX1" fmla="*/ 544153 w 651850"/>
                <a:gd name="connsiteY1" fmla="*/ 182188 h 362210"/>
                <a:gd name="connsiteX2" fmla="*/ 544153 w 651850"/>
                <a:gd name="connsiteY2" fmla="*/ 181236 h 362210"/>
                <a:gd name="connsiteX3" fmla="*/ 496528 w 651850"/>
                <a:gd name="connsiteY3" fmla="*/ 88843 h 362210"/>
                <a:gd name="connsiteX4" fmla="*/ 393658 w 651850"/>
                <a:gd name="connsiteY4" fmla="*/ 72651 h 362210"/>
                <a:gd name="connsiteX5" fmla="*/ 239353 w 651850"/>
                <a:gd name="connsiteY5" fmla="*/ 4071 h 362210"/>
                <a:gd name="connsiteX6" fmla="*/ 133625 w 651850"/>
                <a:gd name="connsiteY6" fmla="*/ 135516 h 362210"/>
                <a:gd name="connsiteX7" fmla="*/ 24088 w 651850"/>
                <a:gd name="connsiteY7" fmla="*/ 176473 h 362210"/>
                <a:gd name="connsiteX8" fmla="*/ 9800 w 651850"/>
                <a:gd name="connsiteY8" fmla="*/ 293631 h 362210"/>
                <a:gd name="connsiteX9" fmla="*/ 106955 w 651850"/>
                <a:gd name="connsiteY9" fmla="*/ 361258 h 362210"/>
                <a:gd name="connsiteX10" fmla="*/ 564155 w 651850"/>
                <a:gd name="connsiteY10" fmla="*/ 362211 h 362210"/>
                <a:gd name="connsiteX11" fmla="*/ 651785 w 651850"/>
                <a:gd name="connsiteY11" fmla="*/ 268866 h 362210"/>
                <a:gd name="connsiteX12" fmla="*/ 558440 w 651850"/>
                <a:gd name="connsiteY12" fmla="*/ 181236 h 36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1850" h="362210">
                  <a:moveTo>
                    <a:pt x="558440" y="181236"/>
                  </a:moveTo>
                  <a:cubicBezTo>
                    <a:pt x="553678" y="181236"/>
                    <a:pt x="548915" y="181236"/>
                    <a:pt x="544153" y="182188"/>
                  </a:cubicBezTo>
                  <a:cubicBezTo>
                    <a:pt x="544153" y="182188"/>
                    <a:pt x="544153" y="181236"/>
                    <a:pt x="544153" y="181236"/>
                  </a:cubicBezTo>
                  <a:cubicBezTo>
                    <a:pt x="544153" y="145041"/>
                    <a:pt x="527008" y="109798"/>
                    <a:pt x="496528" y="88843"/>
                  </a:cubicBezTo>
                  <a:cubicBezTo>
                    <a:pt x="467000" y="66936"/>
                    <a:pt x="428900" y="61221"/>
                    <a:pt x="393658" y="72651"/>
                  </a:cubicBezTo>
                  <a:cubicBezTo>
                    <a:pt x="364130" y="17406"/>
                    <a:pt x="300313" y="-11169"/>
                    <a:pt x="239353" y="4071"/>
                  </a:cubicBezTo>
                  <a:cubicBezTo>
                    <a:pt x="178393" y="18358"/>
                    <a:pt x="135530" y="72651"/>
                    <a:pt x="133625" y="135516"/>
                  </a:cubicBezTo>
                  <a:cubicBezTo>
                    <a:pt x="93620" y="127896"/>
                    <a:pt x="50758" y="143136"/>
                    <a:pt x="24088" y="176473"/>
                  </a:cubicBezTo>
                  <a:cubicBezTo>
                    <a:pt x="-1630" y="209811"/>
                    <a:pt x="-7345" y="255531"/>
                    <a:pt x="9800" y="293631"/>
                  </a:cubicBezTo>
                  <a:cubicBezTo>
                    <a:pt x="26945" y="332683"/>
                    <a:pt x="64093" y="358401"/>
                    <a:pt x="106955" y="361258"/>
                  </a:cubicBezTo>
                  <a:lnTo>
                    <a:pt x="564155" y="362211"/>
                  </a:lnTo>
                  <a:cubicBezTo>
                    <a:pt x="613685" y="361258"/>
                    <a:pt x="653690" y="319348"/>
                    <a:pt x="651785" y="268866"/>
                  </a:cubicBezTo>
                  <a:cubicBezTo>
                    <a:pt x="650833" y="219336"/>
                    <a:pt x="608923" y="180283"/>
                    <a:pt x="558440" y="1812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82674A7F-CC9C-49CD-9A80-F18C9796B318}"/>
                </a:ext>
              </a:extLst>
            </p:cNvPr>
            <p:cNvSpPr/>
            <p:nvPr/>
          </p:nvSpPr>
          <p:spPr>
            <a:xfrm>
              <a:off x="6206323" y="3373663"/>
              <a:ext cx="284955" cy="279631"/>
            </a:xfrm>
            <a:custGeom>
              <a:avLst/>
              <a:gdLst>
                <a:gd name="connsiteX0" fmla="*/ 7291 w 284955"/>
                <a:gd name="connsiteY0" fmla="*/ 189144 h 279631"/>
                <a:gd name="connsiteX1" fmla="*/ 53011 w 284955"/>
                <a:gd name="connsiteY1" fmla="*/ 230102 h 279631"/>
                <a:gd name="connsiteX2" fmla="*/ 184456 w 284955"/>
                <a:gd name="connsiteY2" fmla="*/ 279632 h 279631"/>
                <a:gd name="connsiteX3" fmla="*/ 284469 w 284955"/>
                <a:gd name="connsiteY3" fmla="*/ 155807 h 279631"/>
                <a:gd name="connsiteX4" fmla="*/ 207316 w 284955"/>
                <a:gd name="connsiteY4" fmla="*/ 15789 h 279631"/>
                <a:gd name="connsiteX5" fmla="*/ 49201 w 284955"/>
                <a:gd name="connsiteY5" fmla="*/ 34839 h 279631"/>
                <a:gd name="connsiteX6" fmla="*/ 7291 w 284955"/>
                <a:gd name="connsiteY6" fmla="*/ 189144 h 279631"/>
                <a:gd name="connsiteX7" fmla="*/ 7291 w 284955"/>
                <a:gd name="connsiteY7" fmla="*/ 189144 h 27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955" h="279631">
                  <a:moveTo>
                    <a:pt x="7291" y="189144"/>
                  </a:moveTo>
                  <a:cubicBezTo>
                    <a:pt x="24436" y="199622"/>
                    <a:pt x="40629" y="213909"/>
                    <a:pt x="53011" y="230102"/>
                  </a:cubicBezTo>
                  <a:cubicBezTo>
                    <a:pt x="102541" y="224387"/>
                    <a:pt x="151119" y="242484"/>
                    <a:pt x="184456" y="279632"/>
                  </a:cubicBezTo>
                  <a:cubicBezTo>
                    <a:pt x="239701" y="262487"/>
                    <a:pt x="279706" y="213909"/>
                    <a:pt x="284469" y="155807"/>
                  </a:cubicBezTo>
                  <a:cubicBezTo>
                    <a:pt x="289231" y="97704"/>
                    <a:pt x="258751" y="42459"/>
                    <a:pt x="207316" y="15789"/>
                  </a:cubicBezTo>
                  <a:cubicBezTo>
                    <a:pt x="155881" y="-10881"/>
                    <a:pt x="93016" y="-3261"/>
                    <a:pt x="49201" y="34839"/>
                  </a:cubicBezTo>
                  <a:cubicBezTo>
                    <a:pt x="5386" y="72939"/>
                    <a:pt x="-10806" y="133899"/>
                    <a:pt x="7291" y="189144"/>
                  </a:cubicBezTo>
                  <a:lnTo>
                    <a:pt x="7291" y="189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9" name="Graphique 17" descr="Faible (soleil réduit) avec un remplissage uni">
            <a:extLst>
              <a:ext uri="{FF2B5EF4-FFF2-40B4-BE49-F238E27FC236}">
                <a16:creationId xmlns:a16="http://schemas.microsoft.com/office/drawing/2014/main" id="{E758B322-E02A-4CA8-9939-23A29EA5788D}"/>
              </a:ext>
            </a:extLst>
          </p:cNvPr>
          <p:cNvGrpSpPr/>
          <p:nvPr/>
        </p:nvGrpSpPr>
        <p:grpSpPr>
          <a:xfrm>
            <a:off x="499915" y="377368"/>
            <a:ext cx="914400" cy="914400"/>
            <a:chOff x="5938800" y="3271800"/>
            <a:chExt cx="914400" cy="914400"/>
          </a:xfrm>
          <a:solidFill>
            <a:schemeClr val="bg1"/>
          </a:solidFill>
        </p:grpSpPr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A075A1F-ABE4-4BC7-BD9A-0F48B61DE9D4}"/>
                </a:ext>
              </a:extLst>
            </p:cNvPr>
            <p:cNvSpPr/>
            <p:nvPr/>
          </p:nvSpPr>
          <p:spPr>
            <a:xfrm>
              <a:off x="6094619" y="3707035"/>
              <a:ext cx="113623" cy="42862"/>
            </a:xfrm>
            <a:custGeom>
              <a:avLst/>
              <a:gdLst>
                <a:gd name="connsiteX0" fmla="*/ 112281 w 113623"/>
                <a:gd name="connsiteY0" fmla="*/ 21717 h 42862"/>
                <a:gd name="connsiteX1" fmla="*/ 113624 w 113623"/>
                <a:gd name="connsiteY1" fmla="*/ 0 h 42862"/>
                <a:gd name="connsiteX2" fmla="*/ 0 w 113623"/>
                <a:gd name="connsiteY2" fmla="*/ 0 h 42862"/>
                <a:gd name="connsiteX3" fmla="*/ 0 w 113623"/>
                <a:gd name="connsiteY3" fmla="*/ 42863 h 42862"/>
                <a:gd name="connsiteX4" fmla="*/ 113538 w 113623"/>
                <a:gd name="connsiteY4" fmla="*/ 42863 h 42862"/>
                <a:gd name="connsiteX5" fmla="*/ 112281 w 113623"/>
                <a:gd name="connsiteY5" fmla="*/ 21717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623" h="42862">
                  <a:moveTo>
                    <a:pt x="112281" y="21717"/>
                  </a:moveTo>
                  <a:cubicBezTo>
                    <a:pt x="112313" y="14458"/>
                    <a:pt x="112762" y="7208"/>
                    <a:pt x="113624" y="0"/>
                  </a:cubicBezTo>
                  <a:lnTo>
                    <a:pt x="0" y="0"/>
                  </a:lnTo>
                  <a:lnTo>
                    <a:pt x="0" y="42863"/>
                  </a:lnTo>
                  <a:lnTo>
                    <a:pt x="113538" y="42863"/>
                  </a:lnTo>
                  <a:cubicBezTo>
                    <a:pt x="112725" y="35843"/>
                    <a:pt x="112305" y="28784"/>
                    <a:pt x="112281" y="21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5461596A-6D16-4AA6-A1B5-4F996FE70047}"/>
                </a:ext>
              </a:extLst>
            </p:cNvPr>
            <p:cNvSpPr/>
            <p:nvPr/>
          </p:nvSpPr>
          <p:spPr>
            <a:xfrm>
              <a:off x="6167676" y="3500400"/>
              <a:ext cx="110870" cy="110823"/>
            </a:xfrm>
            <a:custGeom>
              <a:avLst/>
              <a:gdLst>
                <a:gd name="connsiteX0" fmla="*/ 110871 w 110870"/>
                <a:gd name="connsiteY0" fmla="*/ 80515 h 110823"/>
                <a:gd name="connsiteX1" fmla="*/ 30309 w 110870"/>
                <a:gd name="connsiteY1" fmla="*/ 0 h 110823"/>
                <a:gd name="connsiteX2" fmla="*/ 0 w 110870"/>
                <a:gd name="connsiteY2" fmla="*/ 30299 h 110823"/>
                <a:gd name="connsiteX3" fmla="*/ 80524 w 110870"/>
                <a:gd name="connsiteY3" fmla="*/ 110823 h 110823"/>
                <a:gd name="connsiteX4" fmla="*/ 110871 w 110870"/>
                <a:gd name="connsiteY4" fmla="*/ 80515 h 11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70" h="110823">
                  <a:moveTo>
                    <a:pt x="110871" y="80515"/>
                  </a:moveTo>
                  <a:lnTo>
                    <a:pt x="30309" y="0"/>
                  </a:lnTo>
                  <a:lnTo>
                    <a:pt x="0" y="30299"/>
                  </a:lnTo>
                  <a:lnTo>
                    <a:pt x="80524" y="110823"/>
                  </a:lnTo>
                  <a:cubicBezTo>
                    <a:pt x="89469" y="99612"/>
                    <a:pt x="99649" y="89445"/>
                    <a:pt x="110871" y="805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BF109869-6604-4F7E-953C-D729E39DC878}"/>
                </a:ext>
              </a:extLst>
            </p:cNvPr>
            <p:cNvSpPr/>
            <p:nvPr/>
          </p:nvSpPr>
          <p:spPr>
            <a:xfrm>
              <a:off x="6374359" y="3427305"/>
              <a:ext cx="42862" cy="113861"/>
            </a:xfrm>
            <a:custGeom>
              <a:avLst/>
              <a:gdLst>
                <a:gd name="connsiteX0" fmla="*/ 21431 w 42862"/>
                <a:gd name="connsiteY0" fmla="*/ 112557 h 113861"/>
                <a:gd name="connsiteX1" fmla="*/ 42863 w 42862"/>
                <a:gd name="connsiteY1" fmla="*/ 113862 h 113861"/>
                <a:gd name="connsiteX2" fmla="*/ 42863 w 42862"/>
                <a:gd name="connsiteY2" fmla="*/ 0 h 113861"/>
                <a:gd name="connsiteX3" fmla="*/ 0 w 42862"/>
                <a:gd name="connsiteY3" fmla="*/ 0 h 113861"/>
                <a:gd name="connsiteX4" fmla="*/ 0 w 42862"/>
                <a:gd name="connsiteY4" fmla="*/ 113862 h 113861"/>
                <a:gd name="connsiteX5" fmla="*/ 21431 w 42862"/>
                <a:gd name="connsiteY5" fmla="*/ 112557 h 11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" h="113861">
                  <a:moveTo>
                    <a:pt x="21431" y="112557"/>
                  </a:moveTo>
                  <a:cubicBezTo>
                    <a:pt x="28594" y="112586"/>
                    <a:pt x="35749" y="113023"/>
                    <a:pt x="42863" y="113862"/>
                  </a:cubicBezTo>
                  <a:lnTo>
                    <a:pt x="42863" y="0"/>
                  </a:lnTo>
                  <a:lnTo>
                    <a:pt x="0" y="0"/>
                  </a:lnTo>
                  <a:lnTo>
                    <a:pt x="0" y="113862"/>
                  </a:lnTo>
                  <a:cubicBezTo>
                    <a:pt x="7113" y="113022"/>
                    <a:pt x="14268" y="112586"/>
                    <a:pt x="21431" y="112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A3F1C93C-6BD7-4672-A6E6-9BCA2D67A43E}"/>
                </a:ext>
              </a:extLst>
            </p:cNvPr>
            <p:cNvSpPr/>
            <p:nvPr/>
          </p:nvSpPr>
          <p:spPr>
            <a:xfrm>
              <a:off x="6513024" y="3500400"/>
              <a:ext cx="110871" cy="110785"/>
            </a:xfrm>
            <a:custGeom>
              <a:avLst/>
              <a:gdLst>
                <a:gd name="connsiteX0" fmla="*/ 30347 w 110871"/>
                <a:gd name="connsiteY0" fmla="*/ 110785 h 110785"/>
                <a:gd name="connsiteX1" fmla="*/ 110871 w 110871"/>
                <a:gd name="connsiteY1" fmla="*/ 30261 h 110785"/>
                <a:gd name="connsiteX2" fmla="*/ 80562 w 110871"/>
                <a:gd name="connsiteY2" fmla="*/ 0 h 110785"/>
                <a:gd name="connsiteX3" fmla="*/ 0 w 110871"/>
                <a:gd name="connsiteY3" fmla="*/ 80553 h 110785"/>
                <a:gd name="connsiteX4" fmla="*/ 30347 w 110871"/>
                <a:gd name="connsiteY4" fmla="*/ 110785 h 11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71" h="110785">
                  <a:moveTo>
                    <a:pt x="30347" y="110785"/>
                  </a:moveTo>
                  <a:lnTo>
                    <a:pt x="110871" y="30261"/>
                  </a:lnTo>
                  <a:lnTo>
                    <a:pt x="80562" y="0"/>
                  </a:lnTo>
                  <a:lnTo>
                    <a:pt x="0" y="80553"/>
                  </a:lnTo>
                  <a:cubicBezTo>
                    <a:pt x="11222" y="89454"/>
                    <a:pt x="21403" y="99596"/>
                    <a:pt x="30347" y="110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329AC916-5BE8-4B20-921E-8A8ECEA9D50A}"/>
                </a:ext>
              </a:extLst>
            </p:cNvPr>
            <p:cNvSpPr/>
            <p:nvPr/>
          </p:nvSpPr>
          <p:spPr>
            <a:xfrm>
              <a:off x="6167676" y="3845995"/>
              <a:ext cx="110547" cy="110575"/>
            </a:xfrm>
            <a:custGeom>
              <a:avLst/>
              <a:gdLst>
                <a:gd name="connsiteX0" fmla="*/ 80286 w 110547"/>
                <a:gd name="connsiteY0" fmla="*/ 0 h 110575"/>
                <a:gd name="connsiteX1" fmla="*/ 0 w 110547"/>
                <a:gd name="connsiteY1" fmla="*/ 80267 h 110575"/>
                <a:gd name="connsiteX2" fmla="*/ 30309 w 110547"/>
                <a:gd name="connsiteY2" fmla="*/ 110576 h 110575"/>
                <a:gd name="connsiteX3" fmla="*/ 110547 w 110547"/>
                <a:gd name="connsiteY3" fmla="*/ 30347 h 110575"/>
                <a:gd name="connsiteX4" fmla="*/ 80286 w 110547"/>
                <a:gd name="connsiteY4" fmla="*/ 0 h 11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47" h="110575">
                  <a:moveTo>
                    <a:pt x="80286" y="0"/>
                  </a:moveTo>
                  <a:lnTo>
                    <a:pt x="0" y="80267"/>
                  </a:lnTo>
                  <a:lnTo>
                    <a:pt x="30309" y="110576"/>
                  </a:lnTo>
                  <a:lnTo>
                    <a:pt x="110547" y="30347"/>
                  </a:lnTo>
                  <a:cubicBezTo>
                    <a:pt x="99351" y="21403"/>
                    <a:pt x="89199" y="11222"/>
                    <a:pt x="802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23433E5D-4A7C-45D4-95BE-86B74DEE2775}"/>
                </a:ext>
              </a:extLst>
            </p:cNvPr>
            <p:cNvSpPr/>
            <p:nvPr/>
          </p:nvSpPr>
          <p:spPr>
            <a:xfrm>
              <a:off x="6374359" y="3916337"/>
              <a:ext cx="42862" cy="113290"/>
            </a:xfrm>
            <a:custGeom>
              <a:avLst/>
              <a:gdLst>
                <a:gd name="connsiteX0" fmla="*/ 21431 w 42862"/>
                <a:gd name="connsiteY0" fmla="*/ 1305 h 113290"/>
                <a:gd name="connsiteX1" fmla="*/ 0 w 42862"/>
                <a:gd name="connsiteY1" fmla="*/ 0 h 113290"/>
                <a:gd name="connsiteX2" fmla="*/ 0 w 42862"/>
                <a:gd name="connsiteY2" fmla="*/ 113290 h 113290"/>
                <a:gd name="connsiteX3" fmla="*/ 42863 w 42862"/>
                <a:gd name="connsiteY3" fmla="*/ 113290 h 113290"/>
                <a:gd name="connsiteX4" fmla="*/ 42863 w 42862"/>
                <a:gd name="connsiteY4" fmla="*/ 0 h 113290"/>
                <a:gd name="connsiteX5" fmla="*/ 21431 w 42862"/>
                <a:gd name="connsiteY5" fmla="*/ 1305 h 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" h="113290">
                  <a:moveTo>
                    <a:pt x="21431" y="1305"/>
                  </a:moveTo>
                  <a:cubicBezTo>
                    <a:pt x="14268" y="1275"/>
                    <a:pt x="7113" y="840"/>
                    <a:pt x="0" y="0"/>
                  </a:cubicBezTo>
                  <a:lnTo>
                    <a:pt x="0" y="113290"/>
                  </a:lnTo>
                  <a:lnTo>
                    <a:pt x="42863" y="113290"/>
                  </a:lnTo>
                  <a:lnTo>
                    <a:pt x="42863" y="0"/>
                  </a:lnTo>
                  <a:cubicBezTo>
                    <a:pt x="35749" y="839"/>
                    <a:pt x="28594" y="1274"/>
                    <a:pt x="21431" y="1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10881040-6910-4115-9A74-8FE9303DDD71}"/>
                </a:ext>
              </a:extLst>
            </p:cNvPr>
            <p:cNvSpPr/>
            <p:nvPr/>
          </p:nvSpPr>
          <p:spPr>
            <a:xfrm>
              <a:off x="6583328" y="3707035"/>
              <a:ext cx="113661" cy="42862"/>
            </a:xfrm>
            <a:custGeom>
              <a:avLst/>
              <a:gdLst>
                <a:gd name="connsiteX0" fmla="*/ 0 w 113661"/>
                <a:gd name="connsiteY0" fmla="*/ 0 h 42862"/>
                <a:gd name="connsiteX1" fmla="*/ 86 w 113661"/>
                <a:gd name="connsiteY1" fmla="*/ 42863 h 42862"/>
                <a:gd name="connsiteX2" fmla="*/ 113662 w 113661"/>
                <a:gd name="connsiteY2" fmla="*/ 42863 h 42862"/>
                <a:gd name="connsiteX3" fmla="*/ 113662 w 113661"/>
                <a:gd name="connsiteY3" fmla="*/ 0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661" h="42862">
                  <a:moveTo>
                    <a:pt x="0" y="0"/>
                  </a:moveTo>
                  <a:cubicBezTo>
                    <a:pt x="1775" y="14230"/>
                    <a:pt x="1803" y="28625"/>
                    <a:pt x="86" y="42863"/>
                  </a:cubicBezTo>
                  <a:lnTo>
                    <a:pt x="113662" y="42863"/>
                  </a:lnTo>
                  <a:lnTo>
                    <a:pt x="11366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4B068329-D98E-4247-973A-E341E1686F36}"/>
                </a:ext>
              </a:extLst>
            </p:cNvPr>
            <p:cNvSpPr/>
            <p:nvPr/>
          </p:nvSpPr>
          <p:spPr>
            <a:xfrm>
              <a:off x="6513347" y="3845995"/>
              <a:ext cx="110547" cy="110575"/>
            </a:xfrm>
            <a:custGeom>
              <a:avLst/>
              <a:gdLst>
                <a:gd name="connsiteX0" fmla="*/ 0 w 110547"/>
                <a:gd name="connsiteY0" fmla="*/ 30347 h 110575"/>
                <a:gd name="connsiteX1" fmla="*/ 80239 w 110547"/>
                <a:gd name="connsiteY1" fmla="*/ 110576 h 110575"/>
                <a:gd name="connsiteX2" fmla="*/ 110547 w 110547"/>
                <a:gd name="connsiteY2" fmla="*/ 80267 h 110575"/>
                <a:gd name="connsiteX3" fmla="*/ 30290 w 110547"/>
                <a:gd name="connsiteY3" fmla="*/ 0 h 110575"/>
                <a:gd name="connsiteX4" fmla="*/ 0 w 110547"/>
                <a:gd name="connsiteY4" fmla="*/ 30347 h 11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47" h="110575">
                  <a:moveTo>
                    <a:pt x="0" y="30347"/>
                  </a:moveTo>
                  <a:lnTo>
                    <a:pt x="80239" y="110576"/>
                  </a:lnTo>
                  <a:lnTo>
                    <a:pt x="110547" y="80267"/>
                  </a:lnTo>
                  <a:lnTo>
                    <a:pt x="30290" y="0"/>
                  </a:lnTo>
                  <a:cubicBezTo>
                    <a:pt x="21367" y="11223"/>
                    <a:pt x="11207" y="21404"/>
                    <a:pt x="0" y="30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3CACEB8D-E420-41DE-AD13-6977062CC60B}"/>
                </a:ext>
              </a:extLst>
            </p:cNvPr>
            <p:cNvSpPr/>
            <p:nvPr/>
          </p:nvSpPr>
          <p:spPr>
            <a:xfrm>
              <a:off x="6244981" y="3577952"/>
              <a:ext cx="301599" cy="301599"/>
            </a:xfrm>
            <a:custGeom>
              <a:avLst/>
              <a:gdLst>
                <a:gd name="connsiteX0" fmla="*/ 301600 w 301599"/>
                <a:gd name="connsiteY0" fmla="*/ 150800 h 301599"/>
                <a:gd name="connsiteX1" fmla="*/ 150800 w 301599"/>
                <a:gd name="connsiteY1" fmla="*/ 301600 h 301599"/>
                <a:gd name="connsiteX2" fmla="*/ 0 w 301599"/>
                <a:gd name="connsiteY2" fmla="*/ 150800 h 301599"/>
                <a:gd name="connsiteX3" fmla="*/ 150800 w 301599"/>
                <a:gd name="connsiteY3" fmla="*/ 0 h 301599"/>
                <a:gd name="connsiteX4" fmla="*/ 150809 w 301599"/>
                <a:gd name="connsiteY4" fmla="*/ 0 h 301599"/>
                <a:gd name="connsiteX5" fmla="*/ 301600 w 301599"/>
                <a:gd name="connsiteY5" fmla="*/ 150790 h 301599"/>
                <a:gd name="connsiteX6" fmla="*/ 301600 w 301599"/>
                <a:gd name="connsiteY6" fmla="*/ 150800 h 30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599" h="301599">
                  <a:moveTo>
                    <a:pt x="301600" y="150800"/>
                  </a:moveTo>
                  <a:cubicBezTo>
                    <a:pt x="301600" y="234085"/>
                    <a:pt x="234084" y="301600"/>
                    <a:pt x="150800" y="301600"/>
                  </a:cubicBezTo>
                  <a:cubicBezTo>
                    <a:pt x="67515" y="301600"/>
                    <a:pt x="0" y="234085"/>
                    <a:pt x="0" y="150800"/>
                  </a:cubicBezTo>
                  <a:cubicBezTo>
                    <a:pt x="0" y="67515"/>
                    <a:pt x="67515" y="0"/>
                    <a:pt x="150800" y="0"/>
                  </a:cubicBezTo>
                  <a:cubicBezTo>
                    <a:pt x="150803" y="0"/>
                    <a:pt x="150806" y="0"/>
                    <a:pt x="150809" y="0"/>
                  </a:cubicBezTo>
                  <a:cubicBezTo>
                    <a:pt x="234088" y="0"/>
                    <a:pt x="301600" y="67511"/>
                    <a:pt x="301600" y="150790"/>
                  </a:cubicBezTo>
                  <a:cubicBezTo>
                    <a:pt x="301600" y="150793"/>
                    <a:pt x="301600" y="150797"/>
                    <a:pt x="301600" y="150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C0815515-4981-47B4-AF62-DEE0C31B5ABD}"/>
              </a:ext>
            </a:extLst>
          </p:cNvPr>
          <p:cNvSpPr txBox="1"/>
          <p:nvPr/>
        </p:nvSpPr>
        <p:spPr>
          <a:xfrm>
            <a:off x="2748684" y="55533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ahnschrift" panose="020B0502040204020203" pitchFamily="34" charset="0"/>
              </a:rPr>
              <a:t>4.5°C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638F781-B8CE-4442-A0F3-5EC3152CA126}"/>
              </a:ext>
            </a:extLst>
          </p:cNvPr>
          <p:cNvSpPr txBox="1"/>
          <p:nvPr/>
        </p:nvSpPr>
        <p:spPr>
          <a:xfrm>
            <a:off x="1631378" y="156702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Nuage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0F95E1B-E9F8-4A79-A6AA-E7FE3EFAAEF0}"/>
              </a:ext>
            </a:extLst>
          </p:cNvPr>
          <p:cNvSpPr txBox="1"/>
          <p:nvPr/>
        </p:nvSpPr>
        <p:spPr>
          <a:xfrm>
            <a:off x="1577676" y="184046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Ploemel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A3308C9-3036-4046-A939-1F86836CD17B}"/>
              </a:ext>
            </a:extLst>
          </p:cNvPr>
          <p:cNvSpPr txBox="1"/>
          <p:nvPr/>
        </p:nvSpPr>
        <p:spPr>
          <a:xfrm>
            <a:off x="2748684" y="1628902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ahnschrift" panose="020B0502040204020203" pitchFamily="34" charset="0"/>
              </a:rPr>
              <a:t>2.6°C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AEA57F6-D5A1-4B26-9DF9-7BEE18067563}"/>
              </a:ext>
            </a:extLst>
          </p:cNvPr>
          <p:cNvSpPr txBox="1"/>
          <p:nvPr/>
        </p:nvSpPr>
        <p:spPr>
          <a:xfrm>
            <a:off x="1624930" y="26153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Couvert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B24B61F-DEC2-4869-AD05-8A22C916109C}"/>
              </a:ext>
            </a:extLst>
          </p:cNvPr>
          <p:cNvSpPr txBox="1"/>
          <p:nvPr/>
        </p:nvSpPr>
        <p:spPr>
          <a:xfrm>
            <a:off x="1483900" y="29536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St-Etienne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C778708-9F48-4980-8571-8B3BE765F87B}"/>
              </a:ext>
            </a:extLst>
          </p:cNvPr>
          <p:cNvSpPr txBox="1"/>
          <p:nvPr/>
        </p:nvSpPr>
        <p:spPr>
          <a:xfrm>
            <a:off x="2742236" y="2677269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ahnschrift" panose="020B0502040204020203" pitchFamily="34" charset="0"/>
              </a:rPr>
              <a:t>3.1°C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6FC8CB3-B2BF-4026-9503-601DC24E0349}"/>
              </a:ext>
            </a:extLst>
          </p:cNvPr>
          <p:cNvSpPr/>
          <p:nvPr/>
        </p:nvSpPr>
        <p:spPr>
          <a:xfrm>
            <a:off x="239485" y="3742875"/>
            <a:ext cx="3875314" cy="2940954"/>
          </a:xfrm>
          <a:prstGeom prst="roundRect">
            <a:avLst>
              <a:gd name="adj" fmla="val 55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AFB1900-865B-48F8-8023-9B2DA2552123}"/>
              </a:ext>
            </a:extLst>
          </p:cNvPr>
          <p:cNvSpPr txBox="1"/>
          <p:nvPr/>
        </p:nvSpPr>
        <p:spPr>
          <a:xfrm>
            <a:off x="463991" y="391603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Actualités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5EEEE2-8261-4090-864F-A82252815FD1}"/>
              </a:ext>
            </a:extLst>
          </p:cNvPr>
          <p:cNvSpPr/>
          <p:nvPr/>
        </p:nvSpPr>
        <p:spPr>
          <a:xfrm>
            <a:off x="351965" y="4387462"/>
            <a:ext cx="3657601" cy="903512"/>
          </a:xfrm>
          <a:prstGeom prst="roundRect">
            <a:avLst>
              <a:gd name="adj" fmla="val 55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78D29118-01F9-4777-8010-D56D8E532912}"/>
              </a:ext>
            </a:extLst>
          </p:cNvPr>
          <p:cNvSpPr/>
          <p:nvPr/>
        </p:nvSpPr>
        <p:spPr>
          <a:xfrm>
            <a:off x="351965" y="5461034"/>
            <a:ext cx="3657601" cy="903512"/>
          </a:xfrm>
          <a:prstGeom prst="roundRect">
            <a:avLst>
              <a:gd name="adj" fmla="val 55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02FB3A9-7CD7-484F-920B-FED0A5B421F0}"/>
              </a:ext>
            </a:extLst>
          </p:cNvPr>
          <p:cNvSpPr/>
          <p:nvPr/>
        </p:nvSpPr>
        <p:spPr>
          <a:xfrm>
            <a:off x="4287863" y="224535"/>
            <a:ext cx="7664652" cy="2706806"/>
          </a:xfrm>
          <a:prstGeom prst="roundRect">
            <a:avLst>
              <a:gd name="adj" fmla="val 55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81488CF-FC5B-4092-B8EE-B317965FD26E}"/>
              </a:ext>
            </a:extLst>
          </p:cNvPr>
          <p:cNvSpPr txBox="1"/>
          <p:nvPr/>
        </p:nvSpPr>
        <p:spPr>
          <a:xfrm>
            <a:off x="4455936" y="34926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Boite mail 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DF3B730-7AD7-4F1F-A13A-480CE812C301}"/>
              </a:ext>
            </a:extLst>
          </p:cNvPr>
          <p:cNvSpPr/>
          <p:nvPr/>
        </p:nvSpPr>
        <p:spPr>
          <a:xfrm>
            <a:off x="4434371" y="884316"/>
            <a:ext cx="3598990" cy="1875615"/>
          </a:xfrm>
          <a:prstGeom prst="roundRect">
            <a:avLst>
              <a:gd name="adj" fmla="val 55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59BF15-4598-4AFD-81DE-54934F03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7" y="4530808"/>
            <a:ext cx="668035" cy="66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1D3F73-4518-4C17-A4EF-A747AA5CE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6" y="5571002"/>
            <a:ext cx="666713" cy="6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1C8963A8-1B94-4AA4-981A-7864925D891F}"/>
              </a:ext>
            </a:extLst>
          </p:cNvPr>
          <p:cNvSpPr txBox="1"/>
          <p:nvPr/>
        </p:nvSpPr>
        <p:spPr>
          <a:xfrm>
            <a:off x="1309932" y="4478054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Bahnschrift" panose="020B0502040204020203" pitchFamily="34" charset="0"/>
              </a:rPr>
              <a:t>Il y 10min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9032CC3-9A67-438F-9EF8-9DB7D6E02DDA}"/>
              </a:ext>
            </a:extLst>
          </p:cNvPr>
          <p:cNvSpPr txBox="1"/>
          <p:nvPr/>
        </p:nvSpPr>
        <p:spPr>
          <a:xfrm>
            <a:off x="1309703" y="477237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Jean-Le-Cam en…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18A5F4B-6CFA-4C93-B7F7-980BF5A70B29}"/>
              </a:ext>
            </a:extLst>
          </p:cNvPr>
          <p:cNvSpPr txBox="1"/>
          <p:nvPr/>
        </p:nvSpPr>
        <p:spPr>
          <a:xfrm>
            <a:off x="1275633" y="586740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Les enfants sont faces…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32C2D9A-5229-4743-A9B2-386F0C39A10D}"/>
              </a:ext>
            </a:extLst>
          </p:cNvPr>
          <p:cNvSpPr txBox="1"/>
          <p:nvPr/>
        </p:nvSpPr>
        <p:spPr>
          <a:xfrm>
            <a:off x="1309931" y="555884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Bahnschrift" panose="020B0502040204020203" pitchFamily="34" charset="0"/>
              </a:rPr>
              <a:t>Ce matin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FB5CE9C-04B4-445F-8F43-8B4DE922D089}"/>
              </a:ext>
            </a:extLst>
          </p:cNvPr>
          <p:cNvSpPr/>
          <p:nvPr/>
        </p:nvSpPr>
        <p:spPr>
          <a:xfrm>
            <a:off x="8179869" y="884317"/>
            <a:ext cx="3598990" cy="1875614"/>
          </a:xfrm>
          <a:prstGeom prst="roundRect">
            <a:avLst>
              <a:gd name="adj" fmla="val 55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D71A981-A335-4C03-8BBC-DFAABC3C66CE}"/>
              </a:ext>
            </a:extLst>
          </p:cNvPr>
          <p:cNvSpPr txBox="1"/>
          <p:nvPr/>
        </p:nvSpPr>
        <p:spPr>
          <a:xfrm>
            <a:off x="5357722" y="1218666"/>
            <a:ext cx="1774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De : </a:t>
            </a:r>
            <a:r>
              <a:rPr lang="fr-FR" sz="1100" dirty="0" err="1">
                <a:solidFill>
                  <a:schemeClr val="bg1"/>
                </a:solidFill>
                <a:latin typeface="Bahnschrift" panose="020B0502040204020203" pitchFamily="34" charset="0"/>
              </a:rPr>
              <a:t>vnico</a:t>
            </a:r>
            <a:endParaRPr lang="fr-FR" sz="11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Objet : Remise de chèque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B1351BB-7613-4EBB-A089-0F79C830AC3B}"/>
              </a:ext>
            </a:extLst>
          </p:cNvPr>
          <p:cNvCxnSpPr>
            <a:cxnSpLocks/>
          </p:cNvCxnSpPr>
          <p:nvPr/>
        </p:nvCxnSpPr>
        <p:spPr>
          <a:xfrm>
            <a:off x="4583642" y="1766207"/>
            <a:ext cx="31205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31F9043-7CD0-4565-B981-32E206C4E3CE}"/>
              </a:ext>
            </a:extLst>
          </p:cNvPr>
          <p:cNvCxnSpPr>
            <a:cxnSpLocks/>
          </p:cNvCxnSpPr>
          <p:nvPr/>
        </p:nvCxnSpPr>
        <p:spPr>
          <a:xfrm>
            <a:off x="8487985" y="1768928"/>
            <a:ext cx="31205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2F50C8F9-38E1-485A-91CD-342118AFC8E6}"/>
              </a:ext>
            </a:extLst>
          </p:cNvPr>
          <p:cNvSpPr txBox="1"/>
          <p:nvPr/>
        </p:nvSpPr>
        <p:spPr>
          <a:xfrm>
            <a:off x="5374394" y="95705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Il y a 5 min</a:t>
            </a:r>
          </a:p>
        </p:txBody>
      </p:sp>
      <p:sp>
        <p:nvSpPr>
          <p:cNvPr id="68" name="Graphique 64" descr="Enveloppe avec un remplissage uni">
            <a:extLst>
              <a:ext uri="{FF2B5EF4-FFF2-40B4-BE49-F238E27FC236}">
                <a16:creationId xmlns:a16="http://schemas.microsoft.com/office/drawing/2014/main" id="{E8972E49-94A7-4667-9FF7-3B94C453F5A0}"/>
              </a:ext>
            </a:extLst>
          </p:cNvPr>
          <p:cNvSpPr/>
          <p:nvPr/>
        </p:nvSpPr>
        <p:spPr>
          <a:xfrm>
            <a:off x="8499628" y="1135195"/>
            <a:ext cx="513166" cy="359216"/>
          </a:xfrm>
          <a:custGeom>
            <a:avLst/>
            <a:gdLst>
              <a:gd name="connsiteX0" fmla="*/ 0 w 762000"/>
              <a:gd name="connsiteY0" fmla="*/ 0 h 533400"/>
              <a:gd name="connsiteX1" fmla="*/ 0 w 762000"/>
              <a:gd name="connsiteY1" fmla="*/ 533400 h 533400"/>
              <a:gd name="connsiteX2" fmla="*/ 762000 w 762000"/>
              <a:gd name="connsiteY2" fmla="*/ 533400 h 533400"/>
              <a:gd name="connsiteX3" fmla="*/ 762000 w 762000"/>
              <a:gd name="connsiteY3" fmla="*/ 0 h 533400"/>
              <a:gd name="connsiteX4" fmla="*/ 0 w 762000"/>
              <a:gd name="connsiteY4" fmla="*/ 0 h 533400"/>
              <a:gd name="connsiteX5" fmla="*/ 394335 w 762000"/>
              <a:gd name="connsiteY5" fmla="*/ 332423 h 533400"/>
              <a:gd name="connsiteX6" fmla="*/ 367665 w 762000"/>
              <a:gd name="connsiteY6" fmla="*/ 332423 h 533400"/>
              <a:gd name="connsiteX7" fmla="*/ 85725 w 762000"/>
              <a:gd name="connsiteY7" fmla="*/ 57150 h 533400"/>
              <a:gd name="connsiteX8" fmla="*/ 677228 w 762000"/>
              <a:gd name="connsiteY8" fmla="*/ 57150 h 533400"/>
              <a:gd name="connsiteX9" fmla="*/ 394335 w 762000"/>
              <a:gd name="connsiteY9" fmla="*/ 332423 h 533400"/>
              <a:gd name="connsiteX10" fmla="*/ 242888 w 762000"/>
              <a:gd name="connsiteY10" fmla="*/ 263843 h 533400"/>
              <a:gd name="connsiteX11" fmla="*/ 57150 w 762000"/>
              <a:gd name="connsiteY11" fmla="*/ 450533 h 533400"/>
              <a:gd name="connsiteX12" fmla="*/ 57150 w 762000"/>
              <a:gd name="connsiteY12" fmla="*/ 81915 h 533400"/>
              <a:gd name="connsiteX13" fmla="*/ 242888 w 762000"/>
              <a:gd name="connsiteY13" fmla="*/ 263843 h 533400"/>
              <a:gd name="connsiteX14" fmla="*/ 270510 w 762000"/>
              <a:gd name="connsiteY14" fmla="*/ 290513 h 533400"/>
              <a:gd name="connsiteX15" fmla="*/ 341948 w 762000"/>
              <a:gd name="connsiteY15" fmla="*/ 360045 h 533400"/>
              <a:gd name="connsiteX16" fmla="*/ 381953 w 762000"/>
              <a:gd name="connsiteY16" fmla="*/ 376238 h 533400"/>
              <a:gd name="connsiteX17" fmla="*/ 421958 w 762000"/>
              <a:gd name="connsiteY17" fmla="*/ 360045 h 533400"/>
              <a:gd name="connsiteX18" fmla="*/ 493395 w 762000"/>
              <a:gd name="connsiteY18" fmla="*/ 290513 h 533400"/>
              <a:gd name="connsiteX19" fmla="*/ 678180 w 762000"/>
              <a:gd name="connsiteY19" fmla="*/ 476250 h 533400"/>
              <a:gd name="connsiteX20" fmla="*/ 84773 w 762000"/>
              <a:gd name="connsiteY20" fmla="*/ 476250 h 533400"/>
              <a:gd name="connsiteX21" fmla="*/ 270510 w 762000"/>
              <a:gd name="connsiteY21" fmla="*/ 290513 h 533400"/>
              <a:gd name="connsiteX22" fmla="*/ 519113 w 762000"/>
              <a:gd name="connsiteY22" fmla="*/ 263843 h 533400"/>
              <a:gd name="connsiteX23" fmla="*/ 704850 w 762000"/>
              <a:gd name="connsiteY23" fmla="*/ 82868 h 533400"/>
              <a:gd name="connsiteX24" fmla="*/ 704850 w 762000"/>
              <a:gd name="connsiteY24" fmla="*/ 449580 h 533400"/>
              <a:gd name="connsiteX25" fmla="*/ 519113 w 762000"/>
              <a:gd name="connsiteY25" fmla="*/ 26384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" h="5334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1" name="Graphique 64" descr="Enveloppe avec un remplissage uni">
            <a:extLst>
              <a:ext uri="{FF2B5EF4-FFF2-40B4-BE49-F238E27FC236}">
                <a16:creationId xmlns:a16="http://schemas.microsoft.com/office/drawing/2014/main" id="{E2E5267F-E02A-4A49-A864-ACED54EAFCAA}"/>
              </a:ext>
            </a:extLst>
          </p:cNvPr>
          <p:cNvSpPr/>
          <p:nvPr/>
        </p:nvSpPr>
        <p:spPr>
          <a:xfrm>
            <a:off x="4659122" y="1150048"/>
            <a:ext cx="513166" cy="359216"/>
          </a:xfrm>
          <a:custGeom>
            <a:avLst/>
            <a:gdLst>
              <a:gd name="connsiteX0" fmla="*/ 0 w 762000"/>
              <a:gd name="connsiteY0" fmla="*/ 0 h 533400"/>
              <a:gd name="connsiteX1" fmla="*/ 0 w 762000"/>
              <a:gd name="connsiteY1" fmla="*/ 533400 h 533400"/>
              <a:gd name="connsiteX2" fmla="*/ 762000 w 762000"/>
              <a:gd name="connsiteY2" fmla="*/ 533400 h 533400"/>
              <a:gd name="connsiteX3" fmla="*/ 762000 w 762000"/>
              <a:gd name="connsiteY3" fmla="*/ 0 h 533400"/>
              <a:gd name="connsiteX4" fmla="*/ 0 w 762000"/>
              <a:gd name="connsiteY4" fmla="*/ 0 h 533400"/>
              <a:gd name="connsiteX5" fmla="*/ 394335 w 762000"/>
              <a:gd name="connsiteY5" fmla="*/ 332423 h 533400"/>
              <a:gd name="connsiteX6" fmla="*/ 367665 w 762000"/>
              <a:gd name="connsiteY6" fmla="*/ 332423 h 533400"/>
              <a:gd name="connsiteX7" fmla="*/ 85725 w 762000"/>
              <a:gd name="connsiteY7" fmla="*/ 57150 h 533400"/>
              <a:gd name="connsiteX8" fmla="*/ 677228 w 762000"/>
              <a:gd name="connsiteY8" fmla="*/ 57150 h 533400"/>
              <a:gd name="connsiteX9" fmla="*/ 394335 w 762000"/>
              <a:gd name="connsiteY9" fmla="*/ 332423 h 533400"/>
              <a:gd name="connsiteX10" fmla="*/ 242888 w 762000"/>
              <a:gd name="connsiteY10" fmla="*/ 263843 h 533400"/>
              <a:gd name="connsiteX11" fmla="*/ 57150 w 762000"/>
              <a:gd name="connsiteY11" fmla="*/ 450533 h 533400"/>
              <a:gd name="connsiteX12" fmla="*/ 57150 w 762000"/>
              <a:gd name="connsiteY12" fmla="*/ 81915 h 533400"/>
              <a:gd name="connsiteX13" fmla="*/ 242888 w 762000"/>
              <a:gd name="connsiteY13" fmla="*/ 263843 h 533400"/>
              <a:gd name="connsiteX14" fmla="*/ 270510 w 762000"/>
              <a:gd name="connsiteY14" fmla="*/ 290513 h 533400"/>
              <a:gd name="connsiteX15" fmla="*/ 341948 w 762000"/>
              <a:gd name="connsiteY15" fmla="*/ 360045 h 533400"/>
              <a:gd name="connsiteX16" fmla="*/ 381953 w 762000"/>
              <a:gd name="connsiteY16" fmla="*/ 376238 h 533400"/>
              <a:gd name="connsiteX17" fmla="*/ 421958 w 762000"/>
              <a:gd name="connsiteY17" fmla="*/ 360045 h 533400"/>
              <a:gd name="connsiteX18" fmla="*/ 493395 w 762000"/>
              <a:gd name="connsiteY18" fmla="*/ 290513 h 533400"/>
              <a:gd name="connsiteX19" fmla="*/ 678180 w 762000"/>
              <a:gd name="connsiteY19" fmla="*/ 476250 h 533400"/>
              <a:gd name="connsiteX20" fmla="*/ 84773 w 762000"/>
              <a:gd name="connsiteY20" fmla="*/ 476250 h 533400"/>
              <a:gd name="connsiteX21" fmla="*/ 270510 w 762000"/>
              <a:gd name="connsiteY21" fmla="*/ 290513 h 533400"/>
              <a:gd name="connsiteX22" fmla="*/ 519113 w 762000"/>
              <a:gd name="connsiteY22" fmla="*/ 263843 h 533400"/>
              <a:gd name="connsiteX23" fmla="*/ 704850 w 762000"/>
              <a:gd name="connsiteY23" fmla="*/ 82868 h 533400"/>
              <a:gd name="connsiteX24" fmla="*/ 704850 w 762000"/>
              <a:gd name="connsiteY24" fmla="*/ 449580 h 533400"/>
              <a:gd name="connsiteX25" fmla="*/ 519113 w 762000"/>
              <a:gd name="connsiteY25" fmla="*/ 26384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" h="5334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2" name="Graphique 69" descr="Enveloppe ouverte avec un remplissage uni">
            <a:extLst>
              <a:ext uri="{FF2B5EF4-FFF2-40B4-BE49-F238E27FC236}">
                <a16:creationId xmlns:a16="http://schemas.microsoft.com/office/drawing/2014/main" id="{E5502604-38E1-426E-92C3-A9759C4510E8}"/>
              </a:ext>
            </a:extLst>
          </p:cNvPr>
          <p:cNvGrpSpPr/>
          <p:nvPr/>
        </p:nvGrpSpPr>
        <p:grpSpPr>
          <a:xfrm>
            <a:off x="4575011" y="1890486"/>
            <a:ext cx="681387" cy="681387"/>
            <a:chOff x="5638800" y="2971800"/>
            <a:chExt cx="914400" cy="914400"/>
          </a:xfrm>
          <a:solidFill>
            <a:schemeClr val="bg1"/>
          </a:solidFill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A4CC4673-54A2-45ED-90D2-E1301890676F}"/>
                </a:ext>
              </a:extLst>
            </p:cNvPr>
            <p:cNvSpPr/>
            <p:nvPr/>
          </p:nvSpPr>
          <p:spPr>
            <a:xfrm>
              <a:off x="5971222" y="3219450"/>
              <a:ext cx="247650" cy="38100"/>
            </a:xfrm>
            <a:custGeom>
              <a:avLst/>
              <a:gdLst>
                <a:gd name="connsiteX0" fmla="*/ 0 w 247650"/>
                <a:gd name="connsiteY0" fmla="*/ 0 h 38100"/>
                <a:gd name="connsiteX1" fmla="*/ 247650 w 247650"/>
                <a:gd name="connsiteY1" fmla="*/ 0 h 38100"/>
                <a:gd name="connsiteX2" fmla="*/ 247650 w 247650"/>
                <a:gd name="connsiteY2" fmla="*/ 38100 h 38100"/>
                <a:gd name="connsiteX3" fmla="*/ 0 w 2476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38100">
                  <a:moveTo>
                    <a:pt x="0" y="0"/>
                  </a:moveTo>
                  <a:lnTo>
                    <a:pt x="247650" y="0"/>
                  </a:lnTo>
                  <a:lnTo>
                    <a:pt x="2476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1201718B-6C26-4BEC-B7FF-C66EC15A494F}"/>
                </a:ext>
              </a:extLst>
            </p:cNvPr>
            <p:cNvSpPr/>
            <p:nvPr/>
          </p:nvSpPr>
          <p:spPr>
            <a:xfrm>
              <a:off x="5971222" y="3295650"/>
              <a:ext cx="247650" cy="38100"/>
            </a:xfrm>
            <a:custGeom>
              <a:avLst/>
              <a:gdLst>
                <a:gd name="connsiteX0" fmla="*/ 0 w 247650"/>
                <a:gd name="connsiteY0" fmla="*/ 0 h 38100"/>
                <a:gd name="connsiteX1" fmla="*/ 247650 w 247650"/>
                <a:gd name="connsiteY1" fmla="*/ 0 h 38100"/>
                <a:gd name="connsiteX2" fmla="*/ 247650 w 247650"/>
                <a:gd name="connsiteY2" fmla="*/ 38100 h 38100"/>
                <a:gd name="connsiteX3" fmla="*/ 0 w 2476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38100">
                  <a:moveTo>
                    <a:pt x="0" y="0"/>
                  </a:moveTo>
                  <a:lnTo>
                    <a:pt x="247650" y="0"/>
                  </a:lnTo>
                  <a:lnTo>
                    <a:pt x="2476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0B23F98A-4157-4BB5-9F9D-F37ACC2A161C}"/>
                </a:ext>
              </a:extLst>
            </p:cNvPr>
            <p:cNvSpPr/>
            <p:nvPr/>
          </p:nvSpPr>
          <p:spPr>
            <a:xfrm>
              <a:off x="5971222" y="3371850"/>
              <a:ext cx="247650" cy="38100"/>
            </a:xfrm>
            <a:custGeom>
              <a:avLst/>
              <a:gdLst>
                <a:gd name="connsiteX0" fmla="*/ 0 w 247650"/>
                <a:gd name="connsiteY0" fmla="*/ 0 h 38100"/>
                <a:gd name="connsiteX1" fmla="*/ 247650 w 247650"/>
                <a:gd name="connsiteY1" fmla="*/ 0 h 38100"/>
                <a:gd name="connsiteX2" fmla="*/ 247650 w 247650"/>
                <a:gd name="connsiteY2" fmla="*/ 38100 h 38100"/>
                <a:gd name="connsiteX3" fmla="*/ 0 w 2476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38100">
                  <a:moveTo>
                    <a:pt x="0" y="0"/>
                  </a:moveTo>
                  <a:lnTo>
                    <a:pt x="247650" y="0"/>
                  </a:lnTo>
                  <a:lnTo>
                    <a:pt x="2476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488AE257-8739-479C-AA19-58927196A0E6}"/>
                </a:ext>
              </a:extLst>
            </p:cNvPr>
            <p:cNvSpPr/>
            <p:nvPr/>
          </p:nvSpPr>
          <p:spPr>
            <a:xfrm>
              <a:off x="5724525" y="3009900"/>
              <a:ext cx="762000" cy="838200"/>
            </a:xfrm>
            <a:custGeom>
              <a:avLst/>
              <a:gdLst>
                <a:gd name="connsiteX0" fmla="*/ 704850 w 762000"/>
                <a:gd name="connsiteY0" fmla="*/ 758190 h 838200"/>
                <a:gd name="connsiteX1" fmla="*/ 514350 w 762000"/>
                <a:gd name="connsiteY1" fmla="*/ 577215 h 838200"/>
                <a:gd name="connsiteX2" fmla="*/ 704850 w 762000"/>
                <a:gd name="connsiteY2" fmla="*/ 396240 h 838200"/>
                <a:gd name="connsiteX3" fmla="*/ 704850 w 762000"/>
                <a:gd name="connsiteY3" fmla="*/ 758190 h 838200"/>
                <a:gd name="connsiteX4" fmla="*/ 87630 w 762000"/>
                <a:gd name="connsiteY4" fmla="*/ 781050 h 838200"/>
                <a:gd name="connsiteX5" fmla="*/ 276225 w 762000"/>
                <a:gd name="connsiteY5" fmla="*/ 602933 h 838200"/>
                <a:gd name="connsiteX6" fmla="*/ 289560 w 762000"/>
                <a:gd name="connsiteY6" fmla="*/ 590550 h 838200"/>
                <a:gd name="connsiteX7" fmla="*/ 473393 w 762000"/>
                <a:gd name="connsiteY7" fmla="*/ 590550 h 838200"/>
                <a:gd name="connsiteX8" fmla="*/ 486728 w 762000"/>
                <a:gd name="connsiteY8" fmla="*/ 602933 h 838200"/>
                <a:gd name="connsiteX9" fmla="*/ 674370 w 762000"/>
                <a:gd name="connsiteY9" fmla="*/ 781050 h 838200"/>
                <a:gd name="connsiteX10" fmla="*/ 87630 w 762000"/>
                <a:gd name="connsiteY10" fmla="*/ 781050 h 838200"/>
                <a:gd name="connsiteX11" fmla="*/ 57150 w 762000"/>
                <a:gd name="connsiteY11" fmla="*/ 395288 h 838200"/>
                <a:gd name="connsiteX12" fmla="*/ 247650 w 762000"/>
                <a:gd name="connsiteY12" fmla="*/ 576263 h 838200"/>
                <a:gd name="connsiteX13" fmla="*/ 57150 w 762000"/>
                <a:gd name="connsiteY13" fmla="*/ 757238 h 838200"/>
                <a:gd name="connsiteX14" fmla="*/ 57150 w 762000"/>
                <a:gd name="connsiteY14" fmla="*/ 395288 h 838200"/>
                <a:gd name="connsiteX15" fmla="*/ 190500 w 762000"/>
                <a:gd name="connsiteY15" fmla="*/ 152400 h 838200"/>
                <a:gd name="connsiteX16" fmla="*/ 571500 w 762000"/>
                <a:gd name="connsiteY16" fmla="*/ 152400 h 838200"/>
                <a:gd name="connsiteX17" fmla="*/ 571500 w 762000"/>
                <a:gd name="connsiteY17" fmla="*/ 469583 h 838200"/>
                <a:gd name="connsiteX18" fmla="*/ 485775 w 762000"/>
                <a:gd name="connsiteY18" fmla="*/ 551498 h 838200"/>
                <a:gd name="connsiteX19" fmla="*/ 276225 w 762000"/>
                <a:gd name="connsiteY19" fmla="*/ 551498 h 838200"/>
                <a:gd name="connsiteX20" fmla="*/ 190500 w 762000"/>
                <a:gd name="connsiteY20" fmla="*/ 469583 h 838200"/>
                <a:gd name="connsiteX21" fmla="*/ 190500 w 762000"/>
                <a:gd name="connsiteY21" fmla="*/ 152400 h 838200"/>
                <a:gd name="connsiteX22" fmla="*/ 628650 w 762000"/>
                <a:gd name="connsiteY22" fmla="*/ 178118 h 838200"/>
                <a:gd name="connsiteX23" fmla="*/ 628650 w 762000"/>
                <a:gd name="connsiteY23" fmla="*/ 95250 h 838200"/>
                <a:gd name="connsiteX24" fmla="*/ 495300 w 762000"/>
                <a:gd name="connsiteY24" fmla="*/ 95250 h 838200"/>
                <a:gd name="connsiteX25" fmla="*/ 381000 w 762000"/>
                <a:gd name="connsiteY25" fmla="*/ 0 h 838200"/>
                <a:gd name="connsiteX26" fmla="*/ 266700 w 762000"/>
                <a:gd name="connsiteY26" fmla="*/ 95250 h 838200"/>
                <a:gd name="connsiteX27" fmla="*/ 133350 w 762000"/>
                <a:gd name="connsiteY27" fmla="*/ 95250 h 838200"/>
                <a:gd name="connsiteX28" fmla="*/ 133350 w 762000"/>
                <a:gd name="connsiteY28" fmla="*/ 179070 h 838200"/>
                <a:gd name="connsiteX29" fmla="*/ 0 w 762000"/>
                <a:gd name="connsiteY29" fmla="*/ 305753 h 838200"/>
                <a:gd name="connsiteX30" fmla="*/ 0 w 762000"/>
                <a:gd name="connsiteY30" fmla="*/ 838200 h 838200"/>
                <a:gd name="connsiteX31" fmla="*/ 762000 w 762000"/>
                <a:gd name="connsiteY31" fmla="*/ 838200 h 838200"/>
                <a:gd name="connsiteX32" fmla="*/ 762000 w 762000"/>
                <a:gd name="connsiteY32" fmla="*/ 305753 h 838200"/>
                <a:gd name="connsiteX33" fmla="*/ 628650 w 762000"/>
                <a:gd name="connsiteY33" fmla="*/ 178118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62000" h="838200">
                  <a:moveTo>
                    <a:pt x="704850" y="758190"/>
                  </a:moveTo>
                  <a:lnTo>
                    <a:pt x="514350" y="577215"/>
                  </a:lnTo>
                  <a:lnTo>
                    <a:pt x="704850" y="396240"/>
                  </a:lnTo>
                  <a:lnTo>
                    <a:pt x="704850" y="758190"/>
                  </a:lnTo>
                  <a:close/>
                  <a:moveTo>
                    <a:pt x="87630" y="781050"/>
                  </a:moveTo>
                  <a:lnTo>
                    <a:pt x="276225" y="602933"/>
                  </a:lnTo>
                  <a:lnTo>
                    <a:pt x="289560" y="590550"/>
                  </a:lnTo>
                  <a:cubicBezTo>
                    <a:pt x="340995" y="541973"/>
                    <a:pt x="421958" y="541973"/>
                    <a:pt x="473393" y="590550"/>
                  </a:cubicBezTo>
                  <a:lnTo>
                    <a:pt x="486728" y="602933"/>
                  </a:lnTo>
                  <a:lnTo>
                    <a:pt x="674370" y="781050"/>
                  </a:lnTo>
                  <a:lnTo>
                    <a:pt x="87630" y="781050"/>
                  </a:lnTo>
                  <a:close/>
                  <a:moveTo>
                    <a:pt x="57150" y="395288"/>
                  </a:moveTo>
                  <a:lnTo>
                    <a:pt x="247650" y="576263"/>
                  </a:lnTo>
                  <a:lnTo>
                    <a:pt x="57150" y="757238"/>
                  </a:lnTo>
                  <a:lnTo>
                    <a:pt x="57150" y="395288"/>
                  </a:lnTo>
                  <a:close/>
                  <a:moveTo>
                    <a:pt x="190500" y="152400"/>
                  </a:moveTo>
                  <a:lnTo>
                    <a:pt x="571500" y="152400"/>
                  </a:lnTo>
                  <a:lnTo>
                    <a:pt x="571500" y="469583"/>
                  </a:lnTo>
                  <a:lnTo>
                    <a:pt x="485775" y="551498"/>
                  </a:lnTo>
                  <a:cubicBezTo>
                    <a:pt x="423863" y="503873"/>
                    <a:pt x="338138" y="503873"/>
                    <a:pt x="276225" y="551498"/>
                  </a:cubicBezTo>
                  <a:lnTo>
                    <a:pt x="190500" y="469583"/>
                  </a:lnTo>
                  <a:lnTo>
                    <a:pt x="190500" y="152400"/>
                  </a:lnTo>
                  <a:close/>
                  <a:moveTo>
                    <a:pt x="628650" y="178118"/>
                  </a:moveTo>
                  <a:lnTo>
                    <a:pt x="628650" y="95250"/>
                  </a:lnTo>
                  <a:lnTo>
                    <a:pt x="495300" y="95250"/>
                  </a:lnTo>
                  <a:lnTo>
                    <a:pt x="381000" y="0"/>
                  </a:lnTo>
                  <a:lnTo>
                    <a:pt x="266700" y="95250"/>
                  </a:lnTo>
                  <a:lnTo>
                    <a:pt x="133350" y="95250"/>
                  </a:lnTo>
                  <a:lnTo>
                    <a:pt x="133350" y="179070"/>
                  </a:lnTo>
                  <a:lnTo>
                    <a:pt x="0" y="305753"/>
                  </a:lnTo>
                  <a:lnTo>
                    <a:pt x="0" y="838200"/>
                  </a:lnTo>
                  <a:lnTo>
                    <a:pt x="762000" y="838200"/>
                  </a:lnTo>
                  <a:lnTo>
                    <a:pt x="762000" y="305753"/>
                  </a:lnTo>
                  <a:lnTo>
                    <a:pt x="628650" y="1781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F7B8EB4A-7457-41E2-9B3D-517D57B8E9A2}"/>
              </a:ext>
            </a:extLst>
          </p:cNvPr>
          <p:cNvSpPr txBox="1"/>
          <p:nvPr/>
        </p:nvSpPr>
        <p:spPr>
          <a:xfrm>
            <a:off x="5340509" y="2172773"/>
            <a:ext cx="15648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De : Angèle</a:t>
            </a:r>
          </a:p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Objet : Supprimer pub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8ADD436-6CDA-408C-94AF-D314ACA93741}"/>
              </a:ext>
            </a:extLst>
          </p:cNvPr>
          <p:cNvSpPr txBox="1"/>
          <p:nvPr/>
        </p:nvSpPr>
        <p:spPr>
          <a:xfrm>
            <a:off x="5357181" y="1911163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Il y a 14 min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DCF9089-46CF-41F5-9074-2287AC0680C0}"/>
              </a:ext>
            </a:extLst>
          </p:cNvPr>
          <p:cNvSpPr txBox="1"/>
          <p:nvPr/>
        </p:nvSpPr>
        <p:spPr>
          <a:xfrm>
            <a:off x="9225498" y="1218666"/>
            <a:ext cx="2284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De : </a:t>
            </a:r>
            <a:r>
              <a:rPr lang="fr-FR" sz="1100" dirty="0" err="1">
                <a:solidFill>
                  <a:schemeClr val="bg1"/>
                </a:solidFill>
                <a:latin typeface="Bahnschrift" panose="020B0502040204020203" pitchFamily="34" charset="0"/>
              </a:rPr>
              <a:t>vnico</a:t>
            </a:r>
            <a:endParaRPr lang="fr-FR" sz="11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Objet : Penser à détruire preuves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008E0FA5-B732-4661-97BD-A907DC381E16}"/>
              </a:ext>
            </a:extLst>
          </p:cNvPr>
          <p:cNvSpPr txBox="1"/>
          <p:nvPr/>
        </p:nvSpPr>
        <p:spPr>
          <a:xfrm>
            <a:off x="9242170" y="957056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Ce matin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652CB6D-6630-4620-89DF-EB51C410A99D}"/>
              </a:ext>
            </a:extLst>
          </p:cNvPr>
          <p:cNvSpPr txBox="1"/>
          <p:nvPr/>
        </p:nvSpPr>
        <p:spPr>
          <a:xfrm>
            <a:off x="9225498" y="2161717"/>
            <a:ext cx="1781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De : Antoine</a:t>
            </a:r>
          </a:p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Objet : Changer les draps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18E644E-998D-4AA0-A175-138467A4DF2C}"/>
              </a:ext>
            </a:extLst>
          </p:cNvPr>
          <p:cNvSpPr txBox="1"/>
          <p:nvPr/>
        </p:nvSpPr>
        <p:spPr>
          <a:xfrm>
            <a:off x="9242170" y="1900107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Bahnschrift" panose="020B0502040204020203" pitchFamily="34" charset="0"/>
              </a:rPr>
              <a:t>Hier, 18h</a:t>
            </a:r>
          </a:p>
        </p:txBody>
      </p:sp>
      <p:sp>
        <p:nvSpPr>
          <p:cNvPr id="85" name="Graphique 64" descr="Enveloppe avec un remplissage uni">
            <a:extLst>
              <a:ext uri="{FF2B5EF4-FFF2-40B4-BE49-F238E27FC236}">
                <a16:creationId xmlns:a16="http://schemas.microsoft.com/office/drawing/2014/main" id="{A0CBDBA3-3490-4880-AAF3-4AAEF64B79E2}"/>
              </a:ext>
            </a:extLst>
          </p:cNvPr>
          <p:cNvSpPr/>
          <p:nvPr/>
        </p:nvSpPr>
        <p:spPr>
          <a:xfrm>
            <a:off x="8487985" y="2077946"/>
            <a:ext cx="513166" cy="359216"/>
          </a:xfrm>
          <a:custGeom>
            <a:avLst/>
            <a:gdLst>
              <a:gd name="connsiteX0" fmla="*/ 0 w 762000"/>
              <a:gd name="connsiteY0" fmla="*/ 0 h 533400"/>
              <a:gd name="connsiteX1" fmla="*/ 0 w 762000"/>
              <a:gd name="connsiteY1" fmla="*/ 533400 h 533400"/>
              <a:gd name="connsiteX2" fmla="*/ 762000 w 762000"/>
              <a:gd name="connsiteY2" fmla="*/ 533400 h 533400"/>
              <a:gd name="connsiteX3" fmla="*/ 762000 w 762000"/>
              <a:gd name="connsiteY3" fmla="*/ 0 h 533400"/>
              <a:gd name="connsiteX4" fmla="*/ 0 w 762000"/>
              <a:gd name="connsiteY4" fmla="*/ 0 h 533400"/>
              <a:gd name="connsiteX5" fmla="*/ 394335 w 762000"/>
              <a:gd name="connsiteY5" fmla="*/ 332423 h 533400"/>
              <a:gd name="connsiteX6" fmla="*/ 367665 w 762000"/>
              <a:gd name="connsiteY6" fmla="*/ 332423 h 533400"/>
              <a:gd name="connsiteX7" fmla="*/ 85725 w 762000"/>
              <a:gd name="connsiteY7" fmla="*/ 57150 h 533400"/>
              <a:gd name="connsiteX8" fmla="*/ 677228 w 762000"/>
              <a:gd name="connsiteY8" fmla="*/ 57150 h 533400"/>
              <a:gd name="connsiteX9" fmla="*/ 394335 w 762000"/>
              <a:gd name="connsiteY9" fmla="*/ 332423 h 533400"/>
              <a:gd name="connsiteX10" fmla="*/ 242888 w 762000"/>
              <a:gd name="connsiteY10" fmla="*/ 263843 h 533400"/>
              <a:gd name="connsiteX11" fmla="*/ 57150 w 762000"/>
              <a:gd name="connsiteY11" fmla="*/ 450533 h 533400"/>
              <a:gd name="connsiteX12" fmla="*/ 57150 w 762000"/>
              <a:gd name="connsiteY12" fmla="*/ 81915 h 533400"/>
              <a:gd name="connsiteX13" fmla="*/ 242888 w 762000"/>
              <a:gd name="connsiteY13" fmla="*/ 263843 h 533400"/>
              <a:gd name="connsiteX14" fmla="*/ 270510 w 762000"/>
              <a:gd name="connsiteY14" fmla="*/ 290513 h 533400"/>
              <a:gd name="connsiteX15" fmla="*/ 341948 w 762000"/>
              <a:gd name="connsiteY15" fmla="*/ 360045 h 533400"/>
              <a:gd name="connsiteX16" fmla="*/ 381953 w 762000"/>
              <a:gd name="connsiteY16" fmla="*/ 376238 h 533400"/>
              <a:gd name="connsiteX17" fmla="*/ 421958 w 762000"/>
              <a:gd name="connsiteY17" fmla="*/ 360045 h 533400"/>
              <a:gd name="connsiteX18" fmla="*/ 493395 w 762000"/>
              <a:gd name="connsiteY18" fmla="*/ 290513 h 533400"/>
              <a:gd name="connsiteX19" fmla="*/ 678180 w 762000"/>
              <a:gd name="connsiteY19" fmla="*/ 476250 h 533400"/>
              <a:gd name="connsiteX20" fmla="*/ 84773 w 762000"/>
              <a:gd name="connsiteY20" fmla="*/ 476250 h 533400"/>
              <a:gd name="connsiteX21" fmla="*/ 270510 w 762000"/>
              <a:gd name="connsiteY21" fmla="*/ 290513 h 533400"/>
              <a:gd name="connsiteX22" fmla="*/ 519113 w 762000"/>
              <a:gd name="connsiteY22" fmla="*/ 263843 h 533400"/>
              <a:gd name="connsiteX23" fmla="*/ 704850 w 762000"/>
              <a:gd name="connsiteY23" fmla="*/ 82868 h 533400"/>
              <a:gd name="connsiteX24" fmla="*/ 704850 w 762000"/>
              <a:gd name="connsiteY24" fmla="*/ 449580 h 533400"/>
              <a:gd name="connsiteX25" fmla="*/ 519113 w 762000"/>
              <a:gd name="connsiteY25" fmla="*/ 26384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" h="5334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530AB55B-7C4E-450B-B90A-C8D840D42590}"/>
              </a:ext>
            </a:extLst>
          </p:cNvPr>
          <p:cNvSpPr/>
          <p:nvPr/>
        </p:nvSpPr>
        <p:spPr>
          <a:xfrm>
            <a:off x="4287863" y="3076295"/>
            <a:ext cx="3789340" cy="3607534"/>
          </a:xfrm>
          <a:prstGeom prst="roundRect">
            <a:avLst>
              <a:gd name="adj" fmla="val 55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7A70E5E4-72F6-454C-9F27-EFB1AC17B31A}"/>
              </a:ext>
            </a:extLst>
          </p:cNvPr>
          <p:cNvSpPr/>
          <p:nvPr/>
        </p:nvSpPr>
        <p:spPr>
          <a:xfrm>
            <a:off x="4447523" y="3207236"/>
            <a:ext cx="3470020" cy="2083738"/>
          </a:xfrm>
          <a:prstGeom prst="roundRect">
            <a:avLst>
              <a:gd name="adj" fmla="val 55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D900C89-129B-4BFB-8918-B4B36DB1C9A2}"/>
              </a:ext>
            </a:extLst>
          </p:cNvPr>
          <p:cNvSpPr txBox="1"/>
          <p:nvPr/>
        </p:nvSpPr>
        <p:spPr>
          <a:xfrm>
            <a:off x="4659122" y="340635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Rappel – A faire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17BEC27-A6EC-43AE-9C5C-ADC2E4F5A767}"/>
              </a:ext>
            </a:extLst>
          </p:cNvPr>
          <p:cNvSpPr/>
          <p:nvPr/>
        </p:nvSpPr>
        <p:spPr>
          <a:xfrm>
            <a:off x="4699351" y="3919698"/>
            <a:ext cx="246743" cy="2467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6B9F74FB-40F2-4ABE-AF66-03CAA414D7F4}"/>
              </a:ext>
            </a:extLst>
          </p:cNvPr>
          <p:cNvSpPr/>
          <p:nvPr/>
        </p:nvSpPr>
        <p:spPr>
          <a:xfrm>
            <a:off x="4699351" y="4354682"/>
            <a:ext cx="246743" cy="2467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41402BF-6872-493B-BADF-AB0817D5E3B9}"/>
              </a:ext>
            </a:extLst>
          </p:cNvPr>
          <p:cNvSpPr/>
          <p:nvPr/>
        </p:nvSpPr>
        <p:spPr>
          <a:xfrm>
            <a:off x="4699351" y="4789666"/>
            <a:ext cx="246743" cy="2467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7D5DB365-E5ED-42C3-BCA2-F543F4BC7E20}"/>
              </a:ext>
            </a:extLst>
          </p:cNvPr>
          <p:cNvSpPr txBox="1"/>
          <p:nvPr/>
        </p:nvSpPr>
        <p:spPr>
          <a:xfrm>
            <a:off x="5098900" y="3858403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Rappeler Daniel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2BB87B4-77B5-4CFA-8EEC-BD43CF34E78A}"/>
              </a:ext>
            </a:extLst>
          </p:cNvPr>
          <p:cNvSpPr txBox="1"/>
          <p:nvPr/>
        </p:nvSpPr>
        <p:spPr>
          <a:xfrm>
            <a:off x="4651620" y="536251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hnschrift" panose="020B0502040204020203" pitchFamily="34" charset="0"/>
              </a:rPr>
              <a:t>Terminé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515FAC1-FB16-4E77-A632-BD73ED0C0737}"/>
              </a:ext>
            </a:extLst>
          </p:cNvPr>
          <p:cNvSpPr txBox="1"/>
          <p:nvPr/>
        </p:nvSpPr>
        <p:spPr>
          <a:xfrm>
            <a:off x="5098900" y="4285370"/>
            <a:ext cx="2616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Bahnschrift" panose="020B0502040204020203" pitchFamily="34" charset="0"/>
              </a:rPr>
              <a:t>Donner à manger au chien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6089BFA0-5D5F-4FD4-96D2-EC3D75F3BBF4}"/>
              </a:ext>
            </a:extLst>
          </p:cNvPr>
          <p:cNvSpPr txBox="1"/>
          <p:nvPr/>
        </p:nvSpPr>
        <p:spPr>
          <a:xfrm>
            <a:off x="5105754" y="4743760"/>
            <a:ext cx="20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Bahnschrift" panose="020B0502040204020203" pitchFamily="34" charset="0"/>
              </a:rPr>
              <a:t>Consulter le docteur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F87CCBD-BC12-4D33-A178-8FFFD2ABE87D}"/>
              </a:ext>
            </a:extLst>
          </p:cNvPr>
          <p:cNvSpPr txBox="1"/>
          <p:nvPr/>
        </p:nvSpPr>
        <p:spPr>
          <a:xfrm>
            <a:off x="5105754" y="4528056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11h – premier rappel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61718CA-225F-452E-8DE2-6F6BAE03F652}"/>
              </a:ext>
            </a:extLst>
          </p:cNvPr>
          <p:cNvSpPr txBox="1"/>
          <p:nvPr/>
        </p:nvSpPr>
        <p:spPr>
          <a:xfrm>
            <a:off x="5105754" y="5772864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Bahnschrift" panose="020B0502040204020203" pitchFamily="34" charset="0"/>
              </a:rPr>
              <a:t>Régler facture d’eau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8527838-C3F8-4832-8E37-4E006301AA14}"/>
              </a:ext>
            </a:extLst>
          </p:cNvPr>
          <p:cNvSpPr txBox="1"/>
          <p:nvPr/>
        </p:nvSpPr>
        <p:spPr>
          <a:xfrm>
            <a:off x="5090525" y="6149608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Bahnschrift" panose="020B0502040204020203" pitchFamily="34" charset="0"/>
              </a:rPr>
              <a:t>Liste au Père Noël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58499BB-E7A1-4BF6-8063-1890E94D14A7}"/>
              </a:ext>
            </a:extLst>
          </p:cNvPr>
          <p:cNvSpPr/>
          <p:nvPr/>
        </p:nvSpPr>
        <p:spPr>
          <a:xfrm>
            <a:off x="4668251" y="5863216"/>
            <a:ext cx="246743" cy="246743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B5AFE56A-54CB-4D58-8F11-6CE3A4478C40}"/>
              </a:ext>
            </a:extLst>
          </p:cNvPr>
          <p:cNvSpPr/>
          <p:nvPr/>
        </p:nvSpPr>
        <p:spPr>
          <a:xfrm>
            <a:off x="4668251" y="6236734"/>
            <a:ext cx="246743" cy="246743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239B0D35-24A0-4132-986E-D94E81508659}"/>
              </a:ext>
            </a:extLst>
          </p:cNvPr>
          <p:cNvSpPr/>
          <p:nvPr/>
        </p:nvSpPr>
        <p:spPr>
          <a:xfrm>
            <a:off x="8281299" y="3094280"/>
            <a:ext cx="3671216" cy="3589549"/>
          </a:xfrm>
          <a:prstGeom prst="roundRect">
            <a:avLst>
              <a:gd name="adj" fmla="val 55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810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104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 Va</dc:creator>
  <cp:lastModifiedBy>Nico Va</cp:lastModifiedBy>
  <cp:revision>5</cp:revision>
  <dcterms:created xsi:type="dcterms:W3CDTF">2020-12-06T23:52:19Z</dcterms:created>
  <dcterms:modified xsi:type="dcterms:W3CDTF">2020-12-07T00:09:05Z</dcterms:modified>
</cp:coreProperties>
</file>