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&lt;дата/время&gt;</a:t>
            </a: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&lt;нижний колонтитул&gt;</a:t>
            </a: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5379156-381F-4682-9FAB-C64E52C8B898}" type="slidenum">
              <a:rPr b="0" lang="de-AT" sz="2400" spc="-1" strike="noStrike">
                <a:solidFill>
                  <a:srgbClr val="dbf5f9"/>
                </a:solidFill>
                <a:latin typeface="Noto Sans"/>
              </a:rPr>
              <a:t>&lt;номер&gt;</a:t>
            </a:fld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Noto Sans"/>
              </a:rPr>
              <a:t>Для правки текста заглавия щёлкните мышью</a:t>
            </a:r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33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Noto Sans"/>
              </a:rPr>
              <a:t>Для правки структуры щёлкните мышью</a:t>
            </a:r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Noto Sans"/>
              </a:rPr>
              <a:t>Второй уровень структуры</a:t>
            </a:r>
            <a:endParaRPr b="0" lang="de-AT" sz="1650" spc="-1" strike="noStrike">
              <a:solidFill>
                <a:srgbClr val="dbf5f9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Noto Sans"/>
              </a:rPr>
              <a:t>Третий уровень структуры</a:t>
            </a:r>
            <a:endParaRPr b="0" lang="de-AT" sz="1800" spc="-1" strike="noStrike">
              <a:solidFill>
                <a:srgbClr val="dbf5f9"/>
              </a:solidFill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Четвёртый уровень структуры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Пятый уровень структуры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Шестой уровень структуры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Седьмой уровень структуры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49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Для правки текста заглавия щёлкните мышью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Для правки структуры щёлкните мышью</a:t>
            </a:r>
            <a:endParaRPr b="0" lang="de-AT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Noto Sans"/>
              </a:rPr>
              <a:t>Второй уровень структуры</a:t>
            </a:r>
            <a:endParaRPr b="0" lang="de-AT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Третий уровень структуры</a:t>
            </a:r>
            <a:endParaRPr b="0" lang="de-AT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Четвёртый уровень структуры</a:t>
            </a:r>
            <a:endParaRPr b="0" lang="de-AT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Пятый уровень структуры</a:t>
            </a:r>
            <a:endParaRPr b="0" lang="de-AT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Шестой уровень структуры</a:t>
            </a:r>
            <a:endParaRPr b="0" lang="de-AT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Седьмой уровень структуры</a:t>
            </a:r>
            <a:endParaRPr b="0" lang="de-AT" sz="1800" spc="-1" strike="noStrike">
              <a:latin typeface="Noto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&lt;дата/время&gt;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&lt;нижний колонтитул&gt;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9E80879-AD43-4D3D-819E-03ACE995B0B5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&lt;номер&gt;</a:t>
            </a:fld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49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Для правки текста заглавия щёлкните мышью</a:t>
            </a:r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Для правки структуры щёлкните мышью</a:t>
            </a:r>
            <a:endParaRPr b="0" lang="de-AT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Noto Sans"/>
              </a:rPr>
              <a:t>Второй уровень структуры</a:t>
            </a:r>
            <a:endParaRPr b="0" lang="de-AT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Третий уровень структуры</a:t>
            </a:r>
            <a:endParaRPr b="0" lang="de-AT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Noto Sans"/>
              </a:rPr>
              <a:t>Четвёртый уровень структуры</a:t>
            </a:r>
            <a:endParaRPr b="0" lang="de-AT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Пятый уровень структуры</a:t>
            </a:r>
            <a:endParaRPr b="0" lang="de-AT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Шестой уровень структуры</a:t>
            </a:r>
            <a:endParaRPr b="0" lang="de-AT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Седьмой уровень структуры</a:t>
            </a:r>
            <a:endParaRPr b="0" lang="de-AT" sz="1800" spc="-1" strike="noStrike">
              <a:latin typeface="Noto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&lt;дата/время&gt;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&lt;нижний колонтитул&gt;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87E8831-F665-405D-8C27-2162D495A334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&lt;номер&gt;</a:t>
            </a:fld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5000"/>
          </a:bodyPr>
          <a:p>
            <a:br/>
            <a:br/>
            <a:r>
              <a:rPr b="1" lang="de-AT" sz="2600" spc="-1" strike="noStrike">
                <a:solidFill>
                  <a:srgbClr val="04617b"/>
                </a:solidFill>
                <a:latin typeface="Noto Sans"/>
              </a:rPr>
              <a:t>Игра Run, Furry, run!  (Беги, Пушистик, беги!)</a:t>
            </a:r>
            <a:br/>
            <a:br/>
            <a:r>
              <a:rPr b="0" lang="de-AT" sz="2000" spc="-1" strike="noStrike">
                <a:solidFill>
                  <a:srgbClr val="04617b"/>
                </a:solidFill>
                <a:latin typeface="Noto Sans"/>
              </a:rPr>
              <a:t>Яндекс Лицей</a:t>
            </a:r>
            <a:endParaRPr b="0" lang="de-AT" sz="2000" spc="-1" strike="noStrike">
              <a:solidFill>
                <a:srgbClr val="04617b"/>
              </a:solidFill>
              <a:latin typeface="Noto Sans"/>
            </a:endParaRPr>
          </a:p>
          <a:p>
            <a:r>
              <a:rPr b="0" lang="de-AT" sz="2000" spc="-1" strike="noStrike">
                <a:solidFill>
                  <a:srgbClr val="04617b"/>
                </a:solidFill>
                <a:latin typeface="Noto Sans"/>
              </a:rPr>
              <a:t>Проект</a:t>
            </a:r>
            <a:br/>
            <a:endParaRPr b="0" lang="de-AT" sz="2000" spc="-1" strike="noStrike">
              <a:solidFill>
                <a:srgbClr val="04617b"/>
              </a:solidFill>
              <a:latin typeface="Noto Sans"/>
            </a:endParaRPr>
          </a:p>
          <a:p>
            <a:r>
              <a:rPr b="0" lang="de-AT" sz="2000" spc="-1" strike="noStrike">
                <a:solidFill>
                  <a:srgbClr val="04617b"/>
                </a:solidFill>
                <a:latin typeface="Noto Sans"/>
              </a:rPr>
              <a:t>Васин Николай</a:t>
            </a:r>
            <a:endParaRPr b="0" lang="de-AT" sz="2000" spc="-1" strike="noStrike">
              <a:solidFill>
                <a:srgbClr val="04617b"/>
              </a:solidFill>
              <a:latin typeface="Noto Sans"/>
            </a:endParaRPr>
          </a:p>
          <a:p>
            <a:r>
              <a:rPr b="0" lang="de-AT" sz="2000" spc="-1" strike="noStrike">
                <a:solidFill>
                  <a:srgbClr val="04617b"/>
                </a:solidFill>
                <a:latin typeface="Noto Sans"/>
              </a:rPr>
              <a:t>10А, Лицей № 64, </a:t>
            </a:r>
            <a:endParaRPr b="0" lang="de-AT" sz="2000" spc="-1" strike="noStrike">
              <a:solidFill>
                <a:srgbClr val="04617b"/>
              </a:solidFill>
              <a:latin typeface="Noto Sans"/>
            </a:endParaRPr>
          </a:p>
          <a:p>
            <a:r>
              <a:rPr b="0" lang="de-AT" sz="2000" spc="-1" strike="noStrike">
                <a:solidFill>
                  <a:srgbClr val="04617b"/>
                </a:solidFill>
                <a:latin typeface="Noto Sans"/>
              </a:rPr>
              <a:t>Преподаватель: Савельева И. В.</a:t>
            </a:r>
            <a:endParaRPr b="0" lang="de-AT" sz="2000" spc="-1" strike="noStrike">
              <a:solidFill>
                <a:srgbClr val="04617b"/>
              </a:solidFill>
              <a:latin typeface="Noto Sans"/>
            </a:endParaRPr>
          </a:p>
          <a:p>
            <a:endParaRPr b="0" lang="de-AT" sz="2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Noto Sans"/>
              </a:rPr>
              <a:t>2023, г. Санкт-Петербург</a:t>
            </a:r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Заключение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Игра увлекательна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Игра использует окна, спрайты, музыку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Можно улучшить: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Новое окно – Рейтиг игрока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Несколько игроков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Внутри лабиринта – больше героев и препятствий</a:t>
            </a:r>
            <a:endParaRPr b="0" lang="de-AT" sz="2400" spc="-1" strike="noStrike">
              <a:latin typeface="Noto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Цель игры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Собрать больше кристаллов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Пройти больше уровней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Сохранить большее количество жизней</a:t>
            </a:r>
            <a:endParaRPr b="0" lang="de-AT" sz="2400" spc="-1" strike="noStrike">
              <a:latin typeface="Noto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Введение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Создание игры в PyGame используя: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Несколько окон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Спрайты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Музыку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de-AT" sz="2400" spc="-1" strike="noStrike">
              <a:latin typeface="Noto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Главные окна игры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Введение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Основное окно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Конец игры</a:t>
            </a:r>
            <a:endParaRPr b="0" lang="de-AT" sz="2400" spc="-1" strike="noStrike">
              <a:latin typeface="Noto San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Окно введение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Кнопки: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Начало игры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Конец игры</a:t>
            </a:r>
            <a:endParaRPr b="0" lang="de-AT" sz="2400" spc="-1" strike="noStrike">
              <a:latin typeface="Noto Sans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954680" y="1251360"/>
            <a:ext cx="4611240" cy="40222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Главное окно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Панель информации: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Points – очки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Level – номер уровня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Lives - жизни</a:t>
            </a:r>
            <a:endParaRPr b="0" lang="de-AT" sz="2400" spc="-1" strike="noStrike">
              <a:latin typeface="Noto Sans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592960" y="1348200"/>
            <a:ext cx="4129200" cy="36018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Окно конец игры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Кнопки: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Начало игры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Конец игры</a:t>
            </a:r>
            <a:endParaRPr b="0" lang="de-AT" sz="2400" spc="-1" strike="noStrike">
              <a:latin typeface="Noto Sans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047560" y="1367280"/>
            <a:ext cx="4548960" cy="39679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Классы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Game – главный класс игры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Каждый спрайт – это класс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Музыка: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Готовые классы Sound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de-AT" sz="2400" spc="-1" strike="noStrike">
              <a:latin typeface="Noto Sans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Спрайты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Player – игрок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Enemy — спрайт врага.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Crystal — спрайт кристалла.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Door — спрайт двери. 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IntroductionPhoto — спрайт картинки окна введения.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GameOverPhoto — спрайт картинки окна Game Over.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ButtonNewGame  - спрайт кнопки начала игры.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ButtonExitGame — спрайт кнопки конца игры.</a:t>
            </a:r>
            <a:endParaRPr b="0" lang="de-AT" sz="2400" spc="-1" strike="noStrike">
              <a:latin typeface="Noto San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2023-02-12T23:19:48Z</dcterms:created>
  <dc:creator/>
  <dc:description/>
  <dc:language>ru-RU</dc:language>
  <cp:lastModifiedBy/>
  <dcterms:modified xsi:type="dcterms:W3CDTF">2023-02-12T23:43:17Z</dcterms:modified>
  <cp:revision>3</cp:revision>
  <dc:subject/>
  <dc:title>Vivid</dc:title>
</cp:coreProperties>
</file>