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9" r:id="rId8"/>
    <p:sldId id="276" r:id="rId9"/>
    <p:sldId id="277" r:id="rId10"/>
    <p:sldId id="275" r:id="rId11"/>
    <p:sldId id="270" r:id="rId12"/>
    <p:sldId id="265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1" strike="noStrike" spc="-1">
              <a:solidFill>
                <a:srgbClr val="3465A4"/>
              </a:solidFill>
              <a:latin typeface="No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endParaRPr lang="de-AT" sz="45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AT" sz="2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/>
          <a:p>
            <a:r>
              <a:rPr lang="de-AT" sz="2400" b="0" strike="noStrike" spc="-1">
                <a:solidFill>
                  <a:srgbClr val="DBF5F9"/>
                </a:solidFill>
                <a:latin typeface="Noto Sans"/>
              </a:rPr>
              <a:t>&lt;date/time&gt;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/>
          <a:p>
            <a:pPr algn="ctr"/>
            <a:r>
              <a:rPr lang="de-AT" sz="2400" b="0" strike="noStrike" spc="-1">
                <a:solidFill>
                  <a:srgbClr val="DBF5F9"/>
                </a:solidFill>
                <a:latin typeface="Noto Sans"/>
              </a:rPr>
              <a:t>&lt;footer&gt; 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/>
          <a:p>
            <a:pPr algn="r"/>
            <a:fld id="{7381B090-6656-48C5-9D7E-E02884EC467D}" type="slidenum">
              <a:rPr lang="de-AT" sz="2400" b="0" strike="noStrike" spc="-1">
                <a:solidFill>
                  <a:srgbClr val="DBF5F9"/>
                </a:solidFill>
                <a:latin typeface="Noto Sans"/>
              </a:rPr>
              <a:t>‹#›</a:t>
            </a:fld>
            <a:r>
              <a:rPr lang="de-AT" sz="2400" b="0" strike="noStrike" spc="-1">
                <a:solidFill>
                  <a:srgbClr val="DBF5F9"/>
                </a:solidFill>
                <a:latin typeface="Noto Sans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6000" b="0" strike="noStrike" spc="-1">
                <a:solidFill>
                  <a:srgbClr val="04617B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8000"/>
          </a:bodyPr>
          <a:lstStyle/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2100" b="0" strike="noStrike" spc="-1">
                <a:solidFill>
                  <a:srgbClr val="DBF5F9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de-AT" sz="1650" b="0" strike="noStrike" spc="-1">
                <a:solidFill>
                  <a:srgbClr val="DBF5F9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solidFill>
                  <a:srgbClr val="DBF5F9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de-AT" sz="1500" b="0" strike="noStrike" spc="-1">
                <a:solidFill>
                  <a:srgbClr val="DBF5F9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500" b="0" strike="noStrike" spc="-1">
                <a:solidFill>
                  <a:srgbClr val="DBF5F9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500" b="0" strike="noStrike" spc="-1">
                <a:solidFill>
                  <a:srgbClr val="DBF5F9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1500" b="0" strike="noStrike" spc="-1">
                <a:solidFill>
                  <a:srgbClr val="DBF5F9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100" b="0" strike="noStrike" spc="-1"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&lt;date/time&gt;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/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&lt;footer&gt;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fld id="{FBDE8812-03BF-4A24-9006-B24605623E03}" type="slidenum">
              <a:rPr lang="de-AT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AT" sz="4500" b="0" strike="noStrike" spc="-1">
                <a:solidFill>
                  <a:srgbClr val="04617B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de-AT" sz="2100" b="0" strike="noStrike" spc="-1"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de-AT" sz="1800" b="0" strike="noStrike" spc="-1"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AT" sz="1800" b="0" strike="noStrike" spc="-1">
                <a:latin typeface="Noto Sans"/>
              </a:rPr>
              <a:t>Seventh Outline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&lt;date/time&gt; 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/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&lt;footer&gt; 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fld id="{E56F92B6-5830-45F9-9446-6A5D36CDD4CA}" type="slidenum">
              <a:rPr lang="de-AT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r>
              <a:rPr lang="de-AT" sz="2400" b="0" strike="noStrike" spc="-1">
                <a:solidFill>
                  <a:srgbClr val="484848"/>
                </a:solidFill>
                <a:latin typeface="Noto Sans"/>
              </a:rPr>
              <a:t>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r>
              <a:rPr lang="ru-RU" sz="2600" b="1" spc="-1" dirty="0" smtClean="0">
                <a:solidFill>
                  <a:srgbClr val="04617B"/>
                </a:solidFill>
                <a:latin typeface="Noto Sans"/>
              </a:rPr>
              <a:t>Веб </a:t>
            </a:r>
            <a:r>
              <a:rPr lang="ru-RU" sz="2600" b="1" spc="-1" dirty="0">
                <a:solidFill>
                  <a:srgbClr val="04617B"/>
                </a:solidFill>
                <a:latin typeface="Noto Sans"/>
              </a:rPr>
              <a:t>приложение: Любимые </a:t>
            </a:r>
            <a:r>
              <a:rPr lang="ru-RU" sz="2600" b="1" spc="-1" dirty="0" smtClean="0">
                <a:solidFill>
                  <a:srgbClr val="04617B"/>
                </a:solidFill>
                <a:latin typeface="Noto Sans"/>
              </a:rPr>
              <a:t>места</a:t>
            </a:r>
            <a:r>
              <a:rPr dirty="0" smtClean="0"/>
              <a:t/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r>
              <a:rPr lang="de-AT" sz="2000" b="0" strike="noStrike" spc="-1" dirty="0" smtClean="0">
                <a:solidFill>
                  <a:srgbClr val="04617B"/>
                </a:solidFill>
                <a:latin typeface="Noto Sans"/>
              </a:rPr>
              <a:t>Яндекс Лицей</a:t>
            </a:r>
          </a:p>
          <a:p>
            <a:r>
              <a:rPr lang="de-AT" sz="2000" b="0" strike="noStrike" spc="-1" dirty="0" smtClean="0">
                <a:solidFill>
                  <a:srgbClr val="04617B"/>
                </a:solidFill>
                <a:latin typeface="Noto Sans"/>
              </a:rPr>
              <a:t>Проект</a:t>
            </a:r>
            <a:r>
              <a:rPr dirty="0"/>
              <a:t/>
            </a:r>
            <a:br>
              <a:rPr dirty="0"/>
            </a:br>
            <a:endParaRPr lang="de-AT" sz="2000" b="0" strike="noStrike" spc="-1" dirty="0">
              <a:solidFill>
                <a:srgbClr val="04617B"/>
              </a:solidFill>
              <a:latin typeface="Noto Sans"/>
            </a:endParaRPr>
          </a:p>
          <a:p>
            <a:r>
              <a:rPr lang="de-AT" sz="2000" b="0" strike="noStrike" spc="-1" dirty="0">
                <a:solidFill>
                  <a:srgbClr val="04617B"/>
                </a:solidFill>
                <a:latin typeface="Noto Sans"/>
              </a:rPr>
              <a:t>Васин Николай</a:t>
            </a:r>
          </a:p>
          <a:p>
            <a:r>
              <a:rPr lang="de-AT" sz="2000" b="0" strike="noStrike" spc="-1" dirty="0">
                <a:solidFill>
                  <a:srgbClr val="04617B"/>
                </a:solidFill>
                <a:latin typeface="Noto Sans"/>
              </a:rPr>
              <a:t>10А, Лицей № 64, </a:t>
            </a:r>
          </a:p>
          <a:p>
            <a:r>
              <a:rPr lang="de-AT" sz="2000" b="0" strike="noStrike" spc="-1" dirty="0">
                <a:solidFill>
                  <a:srgbClr val="04617B"/>
                </a:solidFill>
                <a:latin typeface="Noto Sans"/>
              </a:rPr>
              <a:t>Преподаватель: Савельева И. В.</a:t>
            </a:r>
          </a:p>
          <a:p>
            <a:endParaRPr lang="de-AT" sz="2000" b="0" strike="noStrike" spc="-1" dirty="0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AT" sz="2100" b="0" strike="noStrike" spc="-1">
                <a:solidFill>
                  <a:srgbClr val="DBF5F9"/>
                </a:solidFill>
                <a:latin typeface="Noto Sans"/>
              </a:rPr>
              <a:t>2023, г. Санкт-Петербург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Noto Sans"/>
              </a:rPr>
              <a:t>Заключение</a:t>
            </a: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 lnSpcReduction="10000"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Приложение полезно – можно вести заметки и смотреть карты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Приложение достаточно просто </a:t>
            </a:r>
            <a:r>
              <a:rPr lang="ru-RU" sz="2400" b="0" strike="noStrike" spc="-1" dirty="0" smtClean="0">
                <a:latin typeface="Noto Sans"/>
              </a:rPr>
              <a:t>в использовании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de-AT" sz="2400" b="0" strike="noStrike" spc="-1" dirty="0">
                <a:latin typeface="Noto Sans"/>
              </a:rPr>
              <a:t>Можно улучшить: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latin typeface="Noto Sans"/>
              </a:rPr>
              <a:t>Загрузка фотографий места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Поиск по месту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latin typeface="Noto Sans"/>
              </a:rPr>
              <a:t>Введение дополнительных полей (например, часы работы)</a:t>
            </a:r>
            <a:endParaRPr lang="ru-RU" sz="2400" b="0" strike="noStrike" spc="-1" dirty="0" smtClean="0">
              <a:latin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Назначение </a:t>
            </a:r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веб приложение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latin typeface="Noto Sans"/>
              </a:rPr>
              <a:t>Ведения списка любимых мест с </a:t>
            </a:r>
            <a:r>
              <a:rPr lang="ru-RU" sz="2400" spc="-1" dirty="0" smtClean="0">
                <a:latin typeface="Noto Sans"/>
              </a:rPr>
              <a:t>возможностью: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latin typeface="Noto Sans"/>
              </a:rPr>
              <a:t>Ведения заметок по месту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Просмотра карты местности, где это место находится</a:t>
            </a:r>
            <a:endParaRPr lang="de-AT" sz="2400" b="0" strike="noStrike" spc="-1" dirty="0">
              <a:latin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AT" sz="4500" b="0" strike="noStrike" spc="-1">
                <a:solidFill>
                  <a:srgbClr val="FFFFFF"/>
                </a:solidFill>
                <a:latin typeface="Noto Sans"/>
              </a:rPr>
              <a:t>Введение</a:t>
            </a: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ru-RU" sz="2400" spc="-1" dirty="0" smtClean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dirty="0" err="1" smtClean="0"/>
              <a:t>Flask</a:t>
            </a:r>
            <a:r>
              <a:rPr lang="ru-RU" sz="2400" dirty="0" smtClean="0"/>
              <a:t> – основной модуль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dirty="0" err="1"/>
              <a:t>Flask</a:t>
            </a:r>
            <a:r>
              <a:rPr lang="ru-RU" sz="2400" dirty="0"/>
              <a:t>-WTF </a:t>
            </a:r>
            <a:r>
              <a:rPr lang="ru-RU" sz="2400" dirty="0" smtClean="0"/>
              <a:t>– обработка веб форм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dirty="0" err="1"/>
              <a:t>Sqlalchemy</a:t>
            </a:r>
            <a:r>
              <a:rPr lang="ru-RU" sz="2400" dirty="0"/>
              <a:t> </a:t>
            </a:r>
            <a:r>
              <a:rPr lang="ru-RU" sz="2400" dirty="0" smtClean="0"/>
              <a:t>– работа с базой данных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Noto Sans"/>
              </a:rPr>
              <a:t>Модуль </a:t>
            </a:r>
            <a:r>
              <a:rPr lang="en-US" sz="2400" spc="-1" dirty="0">
                <a:latin typeface="Noto Sans"/>
              </a:rPr>
              <a:t>requests</a:t>
            </a:r>
            <a:r>
              <a:rPr lang="ru-RU" sz="2400" spc="-1" dirty="0">
                <a:latin typeface="Noto Sans"/>
              </a:rPr>
              <a:t> для работы с картографическими </a:t>
            </a:r>
            <a:r>
              <a:rPr lang="en-US" sz="2400" spc="-1" dirty="0">
                <a:latin typeface="Noto Sans"/>
              </a:rPr>
              <a:t>API </a:t>
            </a:r>
            <a:r>
              <a:rPr lang="ru-RU" sz="2400" spc="-1" dirty="0">
                <a:latin typeface="Noto Sans"/>
              </a:rPr>
              <a:t>Яндекса</a:t>
            </a:r>
            <a:r>
              <a:rPr lang="en-US" sz="2400" spc="-1" dirty="0">
                <a:latin typeface="Noto Sans"/>
              </a:rPr>
              <a:t> </a:t>
            </a:r>
            <a:endParaRPr lang="ru-RU" sz="2400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lang="de-AT" sz="2400" b="0" strike="noStrike" spc="-1" dirty="0">
              <a:latin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r>
              <a:rPr lang="de-AT" sz="4500" b="0" strike="noStrike" spc="-1" dirty="0">
                <a:solidFill>
                  <a:srgbClr val="FFFFFF"/>
                </a:solidFill>
                <a:latin typeface="Noto Sans"/>
              </a:rPr>
              <a:t>Главные </a:t>
            </a:r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страницы </a:t>
            </a:r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приложения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Главная страница (список мест)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Страница ввода нового места</a:t>
            </a: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spc="-1" dirty="0" smtClean="0">
                <a:latin typeface="Noto Sans"/>
              </a:rPr>
              <a:t>Страница просмотра и редактирования места</a:t>
            </a:r>
            <a:endParaRPr lang="de-AT" sz="2400" b="0" strike="noStrike" spc="-1" dirty="0"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 smtClean="0">
                <a:latin typeface="Noto Sans"/>
              </a:rPr>
              <a:t>Страница </a:t>
            </a:r>
            <a:r>
              <a:rPr lang="ru-RU" sz="2400" spc="-1" dirty="0" smtClean="0">
                <a:latin typeface="Noto Sans"/>
              </a:rPr>
              <a:t>«О приложении»</a:t>
            </a:r>
            <a:endParaRPr lang="de-AT" sz="2400" b="0" strike="noStrike" spc="-1" dirty="0">
              <a:latin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Главная страница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10080625" cy="44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Страница ввода нового места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10080625" cy="4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Страница просмотра места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10080625" cy="452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Возможность просмотра карты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10080625" cy="494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ru-RU" sz="4500" spc="-1" dirty="0" smtClean="0">
                <a:solidFill>
                  <a:srgbClr val="FFFFFF"/>
                </a:solidFill>
                <a:latin typeface="Noto Sans"/>
              </a:rPr>
              <a:t>Страница «О приложении»</a:t>
            </a:r>
            <a:endParaRPr lang="de-AT" sz="45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" y="1080000"/>
            <a:ext cx="10080625" cy="43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124</Words>
  <Application>Microsoft Office PowerPoint</Application>
  <PresentationFormat>Custom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Noto Sans</vt:lpstr>
      <vt:lpstr>Symbol</vt:lpstr>
      <vt:lpstr>Wingdings</vt:lpstr>
      <vt:lpstr>Office Theme</vt:lpstr>
      <vt:lpstr>Office Theme</vt:lpstr>
      <vt:lpstr>Office Theme</vt:lpstr>
      <vt:lpstr>  Веб приложение: Любимые места  Яндекс Лицей Проект  Васин Николай 10А, Лицей № 64,  Преподаватель: Савельева И. В. </vt:lpstr>
      <vt:lpstr>Назначение веб приложение</vt:lpstr>
      <vt:lpstr>Введение</vt:lpstr>
      <vt:lpstr>Главные страницы приложения</vt:lpstr>
      <vt:lpstr>Главная страница</vt:lpstr>
      <vt:lpstr>Страница ввода нового места</vt:lpstr>
      <vt:lpstr>Страница просмотра места</vt:lpstr>
      <vt:lpstr>Возможность просмотра карты</vt:lpstr>
      <vt:lpstr>Страница «О приложении»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Roman</cp:lastModifiedBy>
  <cp:revision>9</cp:revision>
  <dcterms:created xsi:type="dcterms:W3CDTF">2023-02-12T23:19:48Z</dcterms:created>
  <dcterms:modified xsi:type="dcterms:W3CDTF">2023-05-01T12:42:48Z</dcterms:modified>
  <dc:language>en-US</dc:language>
</cp:coreProperties>
</file>