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9" r:id="rId8"/>
    <p:sldId id="276" r:id="rId9"/>
    <p:sldId id="277" r:id="rId10"/>
    <p:sldId id="275" r:id="rId11"/>
    <p:sldId id="270" r:id="rId12"/>
    <p:sldId id="271" r:id="rId13"/>
    <p:sldId id="272" r:id="rId14"/>
    <p:sldId id="273" r:id="rId15"/>
    <p:sldId id="274" r:id="rId16"/>
    <p:sldId id="265" r:id="rId1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>
                <a:solidFill>
                  <a:srgbClr val="DBF5F9"/>
                </a:solidFill>
                <a:latin typeface="Noto Sans"/>
              </a:rPr>
              <a:t>&lt;date/time&gt;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de-AT" sz="2400" b="0" strike="noStrike" spc="-1">
                <a:solidFill>
                  <a:srgbClr val="DBF5F9"/>
                </a:solidFill>
                <a:latin typeface="Noto Sans"/>
              </a:rPr>
              <a:t>&lt;footer&gt; 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/>
          <a:p>
            <a:pPr algn="r"/>
            <a:fld id="{7381B090-6656-48C5-9D7E-E02884EC467D}" type="slidenum">
              <a:rPr lang="de-AT" sz="2400" b="0" strike="noStrike" spc="-1">
                <a:solidFill>
                  <a:srgbClr val="DBF5F9"/>
                </a:solidFill>
                <a:latin typeface="Noto Sans"/>
              </a:rPr>
              <a:t>‹#›</a:t>
            </a:fld>
            <a:r>
              <a:rPr lang="de-AT" sz="2400" b="0" strike="noStrike" spc="-1">
                <a:solidFill>
                  <a:srgbClr val="DBF5F9"/>
                </a:solidFill>
                <a:latin typeface="Noto Sans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6000" b="0" strike="noStrike" spc="-1">
                <a:solidFill>
                  <a:srgbClr val="04617B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2100" b="0" strike="noStrike" spc="-1">
                <a:solidFill>
                  <a:srgbClr val="DBF5F9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de-AT" sz="1650" b="0" strike="noStrike" spc="-1">
                <a:solidFill>
                  <a:srgbClr val="DBF5F9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solidFill>
                  <a:srgbClr val="DBF5F9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de-AT" sz="1500" b="0" strike="noStrike" spc="-1">
                <a:solidFill>
                  <a:srgbClr val="DBF5F9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500" b="0" strike="noStrike" spc="-1">
                <a:solidFill>
                  <a:srgbClr val="DBF5F9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500" b="0" strike="noStrike" spc="-1">
                <a:solidFill>
                  <a:srgbClr val="DBF5F9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500" b="0" strike="noStrike" spc="-1">
                <a:solidFill>
                  <a:srgbClr val="DBF5F9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100" b="0" strike="noStrike" spc="-1"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&lt;date/time&gt;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&lt;footer&gt;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fld id="{FBDE8812-03BF-4A24-9006-B24605623E03}" type="slidenum">
              <a:rPr lang="de-AT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AT" sz="4500" b="0" strike="noStrike" spc="-1">
                <a:solidFill>
                  <a:srgbClr val="04617B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AT" sz="2100" b="0" strike="noStrike" spc="-1"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Seventh Outline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&lt;date/time&gt;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&lt;footer&gt;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fld id="{E56F92B6-5830-45F9-9446-6A5D36CDD4CA}" type="slidenum">
              <a:rPr lang="de-AT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lang="ru-RU" sz="2600" b="1" strike="noStrike" spc="-1" dirty="0" err="1" smtClean="0">
                <a:solidFill>
                  <a:srgbClr val="04617B"/>
                </a:solidFill>
                <a:latin typeface="Noto Sans"/>
              </a:rPr>
              <a:t>Телеграм</a:t>
            </a:r>
            <a:r>
              <a:rPr lang="ru-RU" sz="2600" b="1" strike="noStrike" spc="-1" dirty="0" smtClean="0">
                <a:solidFill>
                  <a:srgbClr val="04617B"/>
                </a:solidFill>
                <a:latin typeface="Noto Sans"/>
              </a:rPr>
              <a:t> бот: Поиск организаций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lang="de-AT" sz="2000" b="0" strike="noStrike" spc="-1" dirty="0" smtClean="0">
                <a:solidFill>
                  <a:srgbClr val="04617B"/>
                </a:solidFill>
                <a:latin typeface="Noto Sans"/>
              </a:rPr>
              <a:t>Яндекс Лицей</a:t>
            </a:r>
          </a:p>
          <a:p>
            <a:r>
              <a:rPr lang="de-AT" sz="2000" b="0" strike="noStrike" spc="-1" dirty="0" smtClean="0">
                <a:solidFill>
                  <a:srgbClr val="04617B"/>
                </a:solidFill>
                <a:latin typeface="Noto Sans"/>
              </a:rPr>
              <a:t>Проект</a:t>
            </a:r>
            <a:r>
              <a:rPr dirty="0"/>
              <a:t/>
            </a:r>
            <a:br>
              <a:rPr dirty="0"/>
            </a:br>
            <a:endParaRPr lang="de-AT" sz="2000" b="0" strike="noStrike" spc="-1" dirty="0">
              <a:solidFill>
                <a:srgbClr val="04617B"/>
              </a:solidFill>
              <a:latin typeface="Noto Sans"/>
            </a:endParaRPr>
          </a:p>
          <a:p>
            <a:r>
              <a:rPr lang="de-AT" sz="2000" b="0" strike="noStrike" spc="-1" dirty="0">
                <a:solidFill>
                  <a:srgbClr val="04617B"/>
                </a:solidFill>
                <a:latin typeface="Noto Sans"/>
              </a:rPr>
              <a:t>Васин Николай</a:t>
            </a:r>
          </a:p>
          <a:p>
            <a:r>
              <a:rPr lang="de-AT" sz="2000" b="0" strike="noStrike" spc="-1" dirty="0">
                <a:solidFill>
                  <a:srgbClr val="04617B"/>
                </a:solidFill>
                <a:latin typeface="Noto Sans"/>
              </a:rPr>
              <a:t>10А, Лицей № 64, </a:t>
            </a:r>
          </a:p>
          <a:p>
            <a:r>
              <a:rPr lang="de-AT" sz="2000" b="0" strike="noStrike" spc="-1" dirty="0">
                <a:solidFill>
                  <a:srgbClr val="04617B"/>
                </a:solidFill>
                <a:latin typeface="Noto Sans"/>
              </a:rPr>
              <a:t>Преподаватель: Савельева И. В.</a:t>
            </a:r>
          </a:p>
          <a:p>
            <a:endParaRPr lang="de-AT" sz="2000" b="0" strike="noStrike" spc="-1" dirty="0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2100" b="0" strike="noStrike" spc="-1">
                <a:solidFill>
                  <a:srgbClr val="DBF5F9"/>
                </a:solidFill>
                <a:latin typeface="Noto Sans"/>
              </a:rPr>
              <a:t>2023, г. Санкт-Петербург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Команда </a:t>
            </a:r>
            <a:r>
              <a:rPr lang="en-US" sz="4500" spc="-1" dirty="0" smtClean="0">
                <a:solidFill>
                  <a:srgbClr val="FFFFFF"/>
                </a:solidFill>
                <a:latin typeface="Noto Sans"/>
              </a:rPr>
              <a:t>/about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76" y="1213286"/>
            <a:ext cx="5997046" cy="4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Команда </a:t>
            </a:r>
            <a:r>
              <a:rPr lang="en-US" sz="4500" spc="-1" dirty="0" smtClean="0">
                <a:solidFill>
                  <a:srgbClr val="FFFFFF"/>
                </a:solidFill>
                <a:latin typeface="Noto Sans"/>
              </a:rPr>
              <a:t>/about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16" y="1080000"/>
            <a:ext cx="6188930" cy="46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Команда </a:t>
            </a:r>
            <a:r>
              <a:rPr lang="en-US" sz="4500" spc="-1" dirty="0" smtClean="0">
                <a:solidFill>
                  <a:srgbClr val="FFFFFF"/>
                </a:solidFill>
                <a:latin typeface="Noto Sans"/>
              </a:rPr>
              <a:t>/stop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86" y="1202344"/>
            <a:ext cx="6088953" cy="44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Команда </a:t>
            </a:r>
            <a:r>
              <a:rPr lang="en-US" sz="4500" spc="-1" dirty="0" smtClean="0">
                <a:solidFill>
                  <a:srgbClr val="FFFFFF"/>
                </a:solidFill>
                <a:latin typeface="Noto Sans"/>
              </a:rPr>
              <a:t>/stop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44" y="1197752"/>
            <a:ext cx="6080326" cy="44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Noto Sans"/>
              </a:rPr>
              <a:t>Заключение</a:t>
            </a: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Бот полезен – позволяет быстро найти нужные организации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Бот достаточно прост в использовании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Noto Sans"/>
              </a:rPr>
              <a:t>Можно улучшить: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Показ карты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Возможность звонить если нажать на номере телефона в организации</a:t>
            </a:r>
            <a:endParaRPr lang="de-AT" sz="2400" b="0" strike="noStrike" spc="-1" dirty="0"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Назначение бота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Поиск организаций в России по: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Типу (аптека, магазин, школа и т.п.)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Приблизительному адресу (улица не обязана совпадать)</a:t>
            </a:r>
            <a:endParaRPr lang="de-AT" sz="2400" b="0" strike="noStrike" spc="-1" dirty="0"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Noto Sans"/>
              </a:rPr>
              <a:t>Введение</a:t>
            </a: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Бот использует модуль </a:t>
            </a:r>
            <a:r>
              <a:rPr lang="en-GB" sz="2400" spc="-1" dirty="0" err="1" smtClean="0">
                <a:latin typeface="Noto Sans"/>
              </a:rPr>
              <a:t>telegram.ext</a:t>
            </a:r>
            <a:r>
              <a:rPr lang="ru-RU" sz="2400" spc="-1" dirty="0" smtClean="0">
                <a:latin typeface="Noto Sans"/>
              </a:rPr>
              <a:t> для работы с </a:t>
            </a:r>
            <a:r>
              <a:rPr lang="en-US" sz="2400" spc="-1" dirty="0" err="1" smtClean="0">
                <a:latin typeface="Noto Sans"/>
              </a:rPr>
              <a:t>Telegarm</a:t>
            </a:r>
            <a:r>
              <a:rPr lang="en-US" sz="2400" spc="-1" dirty="0" smtClean="0">
                <a:latin typeface="Noto Sans"/>
              </a:rPr>
              <a:t> API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Модуль </a:t>
            </a:r>
            <a:r>
              <a:rPr lang="en-US" sz="2400" spc="-1" dirty="0" smtClean="0">
                <a:latin typeface="Noto Sans"/>
              </a:rPr>
              <a:t>requests</a:t>
            </a:r>
            <a:r>
              <a:rPr lang="ru-RU" sz="2400" spc="-1" dirty="0" smtClean="0">
                <a:latin typeface="Noto Sans"/>
              </a:rPr>
              <a:t> для работы с картографическими </a:t>
            </a:r>
            <a:r>
              <a:rPr lang="en-US" sz="2400" spc="-1" dirty="0" smtClean="0">
                <a:latin typeface="Noto Sans"/>
              </a:rPr>
              <a:t>API </a:t>
            </a:r>
            <a:r>
              <a:rPr lang="ru-RU" sz="2400" spc="-1" dirty="0" smtClean="0">
                <a:latin typeface="Noto Sans"/>
              </a:rPr>
              <a:t>Яндекса</a:t>
            </a:r>
            <a:r>
              <a:rPr lang="en-US" sz="2400" spc="-1" dirty="0" smtClean="0">
                <a:latin typeface="Noto Sans"/>
              </a:rPr>
              <a:t> </a:t>
            </a:r>
            <a:endParaRPr lang="de-AT" sz="2400" b="0" strike="noStrike" spc="-1" dirty="0"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 dirty="0">
                <a:solidFill>
                  <a:srgbClr val="FFFFFF"/>
                </a:solidFill>
                <a:latin typeface="Noto Sans"/>
              </a:rPr>
              <a:t>Главные </a:t>
            </a:r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команды бота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Основная команда в которо</a:t>
            </a:r>
            <a:r>
              <a:rPr lang="ru-RU" sz="2400" spc="-1" dirty="0" smtClean="0">
                <a:latin typeface="Noto Sans"/>
              </a:rPr>
              <a:t>й ведется диалог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Команда </a:t>
            </a:r>
            <a:r>
              <a:rPr lang="en-US" sz="2400" b="0" strike="noStrike" spc="-1" dirty="0" smtClean="0">
                <a:latin typeface="Noto Sans"/>
              </a:rPr>
              <a:t>/help </a:t>
            </a:r>
            <a:r>
              <a:rPr lang="ru-RU" sz="2400" b="0" strike="noStrike" spc="-1" dirty="0" smtClean="0">
                <a:latin typeface="Noto Sans"/>
              </a:rPr>
              <a:t>- справка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 smtClean="0">
                <a:latin typeface="Noto Sans"/>
              </a:rPr>
              <a:t>Ко</a:t>
            </a:r>
            <a:r>
              <a:rPr lang="ru-RU" sz="2400" b="0" strike="noStrike" spc="-1" dirty="0" smtClean="0">
                <a:latin typeface="Noto Sans"/>
              </a:rPr>
              <a:t>манда </a:t>
            </a:r>
            <a:r>
              <a:rPr lang="en-US" sz="2400" b="0" strike="noStrike" spc="-1" dirty="0" smtClean="0">
                <a:latin typeface="Noto Sans"/>
              </a:rPr>
              <a:t>/about – </a:t>
            </a:r>
            <a:r>
              <a:rPr lang="ru-RU" sz="2400" spc="-1" dirty="0" smtClean="0">
                <a:latin typeface="Noto Sans"/>
              </a:rPr>
              <a:t>краткая информация о программе и авторе.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Команда </a:t>
            </a:r>
            <a:r>
              <a:rPr lang="en-US" sz="2400" spc="-1" dirty="0" smtClean="0">
                <a:latin typeface="Noto Sans"/>
              </a:rPr>
              <a:t>/stop </a:t>
            </a:r>
            <a:r>
              <a:rPr lang="ru-RU" sz="2400" spc="-1" dirty="0" smtClean="0">
                <a:latin typeface="Noto Sans"/>
              </a:rPr>
              <a:t>для завершения диалога.</a:t>
            </a:r>
            <a:endParaRPr lang="de-AT" sz="2400" b="0" strike="noStrike" spc="-1" dirty="0"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Диалог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15" y="1174632"/>
            <a:ext cx="5979792" cy="44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Диалог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83" y="1192759"/>
            <a:ext cx="6056880" cy="44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Диалог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98" y="1166201"/>
            <a:ext cx="6062410" cy="45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Команда </a:t>
            </a:r>
            <a:r>
              <a:rPr lang="en-US" sz="4500" spc="-1" dirty="0" smtClean="0">
                <a:solidFill>
                  <a:srgbClr val="FFFFFF"/>
                </a:solidFill>
                <a:latin typeface="Noto Sans"/>
              </a:rPr>
              <a:t>/help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17" y="1228628"/>
            <a:ext cx="5983444" cy="4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Команда </a:t>
            </a:r>
            <a:r>
              <a:rPr lang="en-US" sz="4500" spc="-1" dirty="0" smtClean="0">
                <a:solidFill>
                  <a:srgbClr val="FFFFFF"/>
                </a:solidFill>
                <a:latin typeface="Noto Sans"/>
              </a:rPr>
              <a:t>/help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33" y="1196271"/>
            <a:ext cx="5992733" cy="44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131</Words>
  <Application>Microsoft Office PowerPoint</Application>
  <PresentationFormat>Custom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DejaVu Sans</vt:lpstr>
      <vt:lpstr>Noto Sans</vt:lpstr>
      <vt:lpstr>Symbol</vt:lpstr>
      <vt:lpstr>Wingdings</vt:lpstr>
      <vt:lpstr>Office Theme</vt:lpstr>
      <vt:lpstr>Office Theme</vt:lpstr>
      <vt:lpstr>Office Theme</vt:lpstr>
      <vt:lpstr>  Телеграм бот: Поиск организаций  Яндекс Лицей Проект  Васин Николай 10А, Лицей № 64,  Преподаватель: Савельева И. В. </vt:lpstr>
      <vt:lpstr>Назначение бота</vt:lpstr>
      <vt:lpstr>Введение</vt:lpstr>
      <vt:lpstr>Главные команды бота</vt:lpstr>
      <vt:lpstr>Диалог</vt:lpstr>
      <vt:lpstr>Диалог</vt:lpstr>
      <vt:lpstr>Диалог</vt:lpstr>
      <vt:lpstr>Команда /help</vt:lpstr>
      <vt:lpstr>Команда /help</vt:lpstr>
      <vt:lpstr>Команда /about</vt:lpstr>
      <vt:lpstr>Команда /about</vt:lpstr>
      <vt:lpstr>Команда /stop</vt:lpstr>
      <vt:lpstr>Команда /stop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Roman</cp:lastModifiedBy>
  <cp:revision>8</cp:revision>
  <dcterms:created xsi:type="dcterms:W3CDTF">2023-02-12T23:19:48Z</dcterms:created>
  <dcterms:modified xsi:type="dcterms:W3CDTF">2023-04-29T18:05:27Z</dcterms:modified>
  <dc:language>en-US</dc:language>
</cp:coreProperties>
</file>