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2F02C5-FF2D-488C-824A-4DA114586EC4}" v="52" dt="2020-05-19T00:20:15.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Vidal Duque" userId="6c5e77b6-d6f9-4c19-91e9-59ebe2412a24" providerId="ADAL" clId="{DC2F02C5-FF2D-488C-824A-4DA114586EC4}"/>
    <pc:docChg chg="undo custSel mod addSld delSld modSld">
      <pc:chgData name="Nicolas Vidal Duque" userId="6c5e77b6-d6f9-4c19-91e9-59ebe2412a24" providerId="ADAL" clId="{DC2F02C5-FF2D-488C-824A-4DA114586EC4}" dt="2020-05-19T00:27:42.524" v="8652" actId="1076"/>
      <pc:docMkLst>
        <pc:docMk/>
      </pc:docMkLst>
      <pc:sldChg chg="addSp modSp add mod setBg">
        <pc:chgData name="Nicolas Vidal Duque" userId="6c5e77b6-d6f9-4c19-91e9-59ebe2412a24" providerId="ADAL" clId="{DC2F02C5-FF2D-488C-824A-4DA114586EC4}" dt="2020-05-18T22:38:05.282" v="18" actId="26606"/>
        <pc:sldMkLst>
          <pc:docMk/>
          <pc:sldMk cId="101827343" sldId="256"/>
        </pc:sldMkLst>
        <pc:spChg chg="mod">
          <ac:chgData name="Nicolas Vidal Duque" userId="6c5e77b6-d6f9-4c19-91e9-59ebe2412a24" providerId="ADAL" clId="{DC2F02C5-FF2D-488C-824A-4DA114586EC4}" dt="2020-05-18T22:38:05.282" v="18" actId="26606"/>
          <ac:spMkLst>
            <pc:docMk/>
            <pc:sldMk cId="101827343" sldId="256"/>
            <ac:spMk id="2" creationId="{3E94A6BD-5BBD-414B-BDCD-59CEFE058626}"/>
          </ac:spMkLst>
        </pc:spChg>
        <pc:spChg chg="mod">
          <ac:chgData name="Nicolas Vidal Duque" userId="6c5e77b6-d6f9-4c19-91e9-59ebe2412a24" providerId="ADAL" clId="{DC2F02C5-FF2D-488C-824A-4DA114586EC4}" dt="2020-05-18T22:38:05.282" v="18" actId="26606"/>
          <ac:spMkLst>
            <pc:docMk/>
            <pc:sldMk cId="101827343" sldId="256"/>
            <ac:spMk id="3" creationId="{81D1F6A5-F01E-4265-B5ED-D9AE7477D8DA}"/>
          </ac:spMkLst>
        </pc:spChg>
        <pc:spChg chg="add">
          <ac:chgData name="Nicolas Vidal Duque" userId="6c5e77b6-d6f9-4c19-91e9-59ebe2412a24" providerId="ADAL" clId="{DC2F02C5-FF2D-488C-824A-4DA114586EC4}" dt="2020-05-18T22:38:05.282" v="18" actId="26606"/>
          <ac:spMkLst>
            <pc:docMk/>
            <pc:sldMk cId="101827343" sldId="256"/>
            <ac:spMk id="8" creationId="{1EADCAF8-8823-4E89-8612-21029831A4B2}"/>
          </ac:spMkLst>
        </pc:spChg>
        <pc:spChg chg="add">
          <ac:chgData name="Nicolas Vidal Duque" userId="6c5e77b6-d6f9-4c19-91e9-59ebe2412a24" providerId="ADAL" clId="{DC2F02C5-FF2D-488C-824A-4DA114586EC4}" dt="2020-05-18T22:38:05.282" v="18" actId="26606"/>
          <ac:spMkLst>
            <pc:docMk/>
            <pc:sldMk cId="101827343" sldId="256"/>
            <ac:spMk id="10" creationId="{28CA07B2-0819-4B62-9425-7A52BBDD7070}"/>
          </ac:spMkLst>
        </pc:spChg>
        <pc:grpChg chg="add">
          <ac:chgData name="Nicolas Vidal Duque" userId="6c5e77b6-d6f9-4c19-91e9-59ebe2412a24" providerId="ADAL" clId="{DC2F02C5-FF2D-488C-824A-4DA114586EC4}" dt="2020-05-18T22:38:05.282" v="18" actId="26606"/>
          <ac:grpSpMkLst>
            <pc:docMk/>
            <pc:sldMk cId="101827343" sldId="256"/>
            <ac:grpSpMk id="12" creationId="{DA02BEE4-A5D4-40AF-882D-49D34B086FFF}"/>
          </ac:grpSpMkLst>
        </pc:grpChg>
      </pc:sldChg>
      <pc:sldChg chg="addSp delSp modSp add mod setBg">
        <pc:chgData name="Nicolas Vidal Duque" userId="6c5e77b6-d6f9-4c19-91e9-59ebe2412a24" providerId="ADAL" clId="{DC2F02C5-FF2D-488C-824A-4DA114586EC4}" dt="2020-05-18T23:11:53.661" v="1394" actId="2711"/>
        <pc:sldMkLst>
          <pc:docMk/>
          <pc:sldMk cId="2930283814" sldId="257"/>
        </pc:sldMkLst>
        <pc:spChg chg="del mod">
          <ac:chgData name="Nicolas Vidal Duque" userId="6c5e77b6-d6f9-4c19-91e9-59ebe2412a24" providerId="ADAL" clId="{DC2F02C5-FF2D-488C-824A-4DA114586EC4}" dt="2020-05-18T22:43:22.923" v="66" actId="478"/>
          <ac:spMkLst>
            <pc:docMk/>
            <pc:sldMk cId="2930283814" sldId="257"/>
            <ac:spMk id="2" creationId="{49DD9F30-2B6E-415C-8619-42706CAE476B}"/>
          </ac:spMkLst>
        </pc:spChg>
        <pc:spChg chg="del">
          <ac:chgData name="Nicolas Vidal Duque" userId="6c5e77b6-d6f9-4c19-91e9-59ebe2412a24" providerId="ADAL" clId="{DC2F02C5-FF2D-488C-824A-4DA114586EC4}" dt="2020-05-18T22:38:16.933" v="19" actId="26606"/>
          <ac:spMkLst>
            <pc:docMk/>
            <pc:sldMk cId="2930283814" sldId="257"/>
            <ac:spMk id="3" creationId="{2A091650-3E23-4B18-A1F8-2FFC79736614}"/>
          </ac:spMkLst>
        </pc:spChg>
        <pc:spChg chg="add mod">
          <ac:chgData name="Nicolas Vidal Duque" userId="6c5e77b6-d6f9-4c19-91e9-59ebe2412a24" providerId="ADAL" clId="{DC2F02C5-FF2D-488C-824A-4DA114586EC4}" dt="2020-05-18T23:11:53.661" v="1394" actId="2711"/>
          <ac:spMkLst>
            <pc:docMk/>
            <pc:sldMk cId="2930283814" sldId="257"/>
            <ac:spMk id="5" creationId="{3E3A5601-AD75-4B09-B55F-FBB2FAFCCBB3}"/>
          </ac:spMkLst>
        </pc:spChg>
        <pc:spChg chg="add mod">
          <ac:chgData name="Nicolas Vidal Duque" userId="6c5e77b6-d6f9-4c19-91e9-59ebe2412a24" providerId="ADAL" clId="{DC2F02C5-FF2D-488C-824A-4DA114586EC4}" dt="2020-05-18T23:11:53.661" v="1394" actId="2711"/>
          <ac:spMkLst>
            <pc:docMk/>
            <pc:sldMk cId="2930283814" sldId="257"/>
            <ac:spMk id="6" creationId="{01D6F871-76D8-4A46-8338-7448FE8BD080}"/>
          </ac:spMkLst>
        </pc:spChg>
        <pc:spChg chg="add">
          <ac:chgData name="Nicolas Vidal Duque" userId="6c5e77b6-d6f9-4c19-91e9-59ebe2412a24" providerId="ADAL" clId="{DC2F02C5-FF2D-488C-824A-4DA114586EC4}" dt="2020-05-18T22:38:16.933" v="19" actId="26606"/>
          <ac:spMkLst>
            <pc:docMk/>
            <pc:sldMk cId="2930283814" sldId="257"/>
            <ac:spMk id="8" creationId="{6314D791-4D8A-4854-B8FC-6959656D09AD}"/>
          </ac:spMkLst>
        </pc:spChg>
        <pc:spChg chg="add">
          <ac:chgData name="Nicolas Vidal Duque" userId="6c5e77b6-d6f9-4c19-91e9-59ebe2412a24" providerId="ADAL" clId="{DC2F02C5-FF2D-488C-824A-4DA114586EC4}" dt="2020-05-18T22:38:16.933" v="19" actId="26606"/>
          <ac:spMkLst>
            <pc:docMk/>
            <pc:sldMk cId="2930283814" sldId="257"/>
            <ac:spMk id="10" creationId="{15076E76-3EB3-4269-8135-07CAB20E59A5}"/>
          </ac:spMkLst>
        </pc:spChg>
        <pc:grpChg chg="add">
          <ac:chgData name="Nicolas Vidal Duque" userId="6c5e77b6-d6f9-4c19-91e9-59ebe2412a24" providerId="ADAL" clId="{DC2F02C5-FF2D-488C-824A-4DA114586EC4}" dt="2020-05-18T22:38:16.933" v="19" actId="26606"/>
          <ac:grpSpMkLst>
            <pc:docMk/>
            <pc:sldMk cId="2930283814" sldId="257"/>
            <ac:grpSpMk id="12" creationId="{5EB3C7E5-50E1-4F9E-AEA3-A6D2190394F1}"/>
          </ac:grpSpMkLst>
        </pc:grpChg>
        <pc:grpChg chg="add">
          <ac:chgData name="Nicolas Vidal Duque" userId="6c5e77b6-d6f9-4c19-91e9-59ebe2412a24" providerId="ADAL" clId="{DC2F02C5-FF2D-488C-824A-4DA114586EC4}" dt="2020-05-18T22:38:16.933" v="19" actId="26606"/>
          <ac:grpSpMkLst>
            <pc:docMk/>
            <pc:sldMk cId="2930283814" sldId="257"/>
            <ac:grpSpMk id="18" creationId="{B988F9A4-0578-4C59-8B4A-346E02CF3A3F}"/>
          </ac:grpSpMkLst>
        </pc:grpChg>
      </pc:sldChg>
      <pc:sldChg chg="addSp modSp add">
        <pc:chgData name="Nicolas Vidal Duque" userId="6c5e77b6-d6f9-4c19-91e9-59ebe2412a24" providerId="ADAL" clId="{DC2F02C5-FF2D-488C-824A-4DA114586EC4}" dt="2020-05-18T23:12:19.805" v="1464" actId="1037"/>
        <pc:sldMkLst>
          <pc:docMk/>
          <pc:sldMk cId="599491880" sldId="258"/>
        </pc:sldMkLst>
        <pc:spChg chg="mod">
          <ac:chgData name="Nicolas Vidal Duque" userId="6c5e77b6-d6f9-4c19-91e9-59ebe2412a24" providerId="ADAL" clId="{DC2F02C5-FF2D-488C-824A-4DA114586EC4}" dt="2020-05-18T23:11:46.500" v="1393" actId="27636"/>
          <ac:spMkLst>
            <pc:docMk/>
            <pc:sldMk cId="599491880" sldId="258"/>
            <ac:spMk id="5" creationId="{3E3A5601-AD75-4B09-B55F-FBB2FAFCCBB3}"/>
          </ac:spMkLst>
        </pc:spChg>
        <pc:spChg chg="mod">
          <ac:chgData name="Nicolas Vidal Duque" userId="6c5e77b6-d6f9-4c19-91e9-59ebe2412a24" providerId="ADAL" clId="{DC2F02C5-FF2D-488C-824A-4DA114586EC4}" dt="2020-05-18T23:12:19.805" v="1464" actId="1037"/>
          <ac:spMkLst>
            <pc:docMk/>
            <pc:sldMk cId="599491880" sldId="258"/>
            <ac:spMk id="6" creationId="{01D6F871-76D8-4A46-8338-7448FE8BD080}"/>
          </ac:spMkLst>
        </pc:spChg>
        <pc:spChg chg="add mod">
          <ac:chgData name="Nicolas Vidal Duque" userId="6c5e77b6-d6f9-4c19-91e9-59ebe2412a24" providerId="ADAL" clId="{DC2F02C5-FF2D-488C-824A-4DA114586EC4}" dt="2020-05-18T23:12:19.805" v="1464" actId="1037"/>
          <ac:spMkLst>
            <pc:docMk/>
            <pc:sldMk cId="599491880" sldId="258"/>
            <ac:spMk id="17" creationId="{FF83E1C8-0465-4E71-88CA-A139B51392F7}"/>
          </ac:spMkLst>
        </pc:spChg>
      </pc:sldChg>
      <pc:sldChg chg="add del">
        <pc:chgData name="Nicolas Vidal Duque" userId="6c5e77b6-d6f9-4c19-91e9-59ebe2412a24" providerId="ADAL" clId="{DC2F02C5-FF2D-488C-824A-4DA114586EC4}" dt="2020-05-18T22:59:29.311" v="946" actId="2696"/>
        <pc:sldMkLst>
          <pc:docMk/>
          <pc:sldMk cId="2772832574" sldId="258"/>
        </pc:sldMkLst>
      </pc:sldChg>
      <pc:sldChg chg="addSp delSp modSp add">
        <pc:chgData name="Nicolas Vidal Duque" userId="6c5e77b6-d6f9-4c19-91e9-59ebe2412a24" providerId="ADAL" clId="{DC2F02C5-FF2D-488C-824A-4DA114586EC4}" dt="2020-05-18T23:22:09.090" v="2767" actId="20577"/>
        <pc:sldMkLst>
          <pc:docMk/>
          <pc:sldMk cId="3556215353" sldId="259"/>
        </pc:sldMkLst>
        <pc:spChg chg="mod">
          <ac:chgData name="Nicolas Vidal Duque" userId="6c5e77b6-d6f9-4c19-91e9-59ebe2412a24" providerId="ADAL" clId="{DC2F02C5-FF2D-488C-824A-4DA114586EC4}" dt="2020-05-18T23:12:47.380" v="1494" actId="1076"/>
          <ac:spMkLst>
            <pc:docMk/>
            <pc:sldMk cId="3556215353" sldId="259"/>
            <ac:spMk id="5" creationId="{3E3A5601-AD75-4B09-B55F-FBB2FAFCCBB3}"/>
          </ac:spMkLst>
        </pc:spChg>
        <pc:spChg chg="add del mod">
          <ac:chgData name="Nicolas Vidal Duque" userId="6c5e77b6-d6f9-4c19-91e9-59ebe2412a24" providerId="ADAL" clId="{DC2F02C5-FF2D-488C-824A-4DA114586EC4}" dt="2020-05-18T23:22:09.090" v="2767" actId="20577"/>
          <ac:spMkLst>
            <pc:docMk/>
            <pc:sldMk cId="3556215353" sldId="259"/>
            <ac:spMk id="6" creationId="{01D6F871-76D8-4A46-8338-7448FE8BD080}"/>
          </ac:spMkLst>
        </pc:spChg>
        <pc:spChg chg="del">
          <ac:chgData name="Nicolas Vidal Duque" userId="6c5e77b6-d6f9-4c19-91e9-59ebe2412a24" providerId="ADAL" clId="{DC2F02C5-FF2D-488C-824A-4DA114586EC4}" dt="2020-05-18T23:13:37.557" v="1617" actId="478"/>
          <ac:spMkLst>
            <pc:docMk/>
            <pc:sldMk cId="3556215353" sldId="259"/>
            <ac:spMk id="17" creationId="{FF83E1C8-0465-4E71-88CA-A139B51392F7}"/>
          </ac:spMkLst>
        </pc:spChg>
        <pc:graphicFrameChg chg="add del mod">
          <ac:chgData name="Nicolas Vidal Duque" userId="6c5e77b6-d6f9-4c19-91e9-59ebe2412a24" providerId="ADAL" clId="{DC2F02C5-FF2D-488C-824A-4DA114586EC4}" dt="2020-05-18T23:14:47.907" v="1641" actId="1032"/>
          <ac:graphicFrameMkLst>
            <pc:docMk/>
            <pc:sldMk cId="3556215353" sldId="259"/>
            <ac:graphicFrameMk id="2" creationId="{F8CCCF1F-7316-4382-B6A5-6FAD63A9093B}"/>
          </ac:graphicFrameMkLst>
        </pc:graphicFrameChg>
      </pc:sldChg>
      <pc:sldChg chg="addSp modSp add">
        <pc:chgData name="Nicolas Vidal Duque" userId="6c5e77b6-d6f9-4c19-91e9-59ebe2412a24" providerId="ADAL" clId="{DC2F02C5-FF2D-488C-824A-4DA114586EC4}" dt="2020-05-18T23:32:23.542" v="3803" actId="1076"/>
        <pc:sldMkLst>
          <pc:docMk/>
          <pc:sldMk cId="617431833" sldId="260"/>
        </pc:sldMkLst>
        <pc:spChg chg="add mod">
          <ac:chgData name="Nicolas Vidal Duque" userId="6c5e77b6-d6f9-4c19-91e9-59ebe2412a24" providerId="ADAL" clId="{DC2F02C5-FF2D-488C-824A-4DA114586EC4}" dt="2020-05-18T23:32:10.465" v="3797" actId="1076"/>
          <ac:spMkLst>
            <pc:docMk/>
            <pc:sldMk cId="617431833" sldId="260"/>
            <ac:spMk id="2" creationId="{D3223E72-9BF7-460E-8B2A-97B004756533}"/>
          </ac:spMkLst>
        </pc:spChg>
        <pc:spChg chg="mod">
          <ac:chgData name="Nicolas Vidal Duque" userId="6c5e77b6-d6f9-4c19-91e9-59ebe2412a24" providerId="ADAL" clId="{DC2F02C5-FF2D-488C-824A-4DA114586EC4}" dt="2020-05-18T23:32:23.542" v="3803" actId="1076"/>
          <ac:spMkLst>
            <pc:docMk/>
            <pc:sldMk cId="617431833" sldId="260"/>
            <ac:spMk id="5" creationId="{3E3A5601-AD75-4B09-B55F-FBB2FAFCCBB3}"/>
          </ac:spMkLst>
        </pc:spChg>
        <pc:spChg chg="mod">
          <ac:chgData name="Nicolas Vidal Duque" userId="6c5e77b6-d6f9-4c19-91e9-59ebe2412a24" providerId="ADAL" clId="{DC2F02C5-FF2D-488C-824A-4DA114586EC4}" dt="2020-05-18T23:32:16.442" v="3802" actId="1076"/>
          <ac:spMkLst>
            <pc:docMk/>
            <pc:sldMk cId="617431833" sldId="260"/>
            <ac:spMk id="6" creationId="{01D6F871-76D8-4A46-8338-7448FE8BD080}"/>
          </ac:spMkLst>
        </pc:spChg>
      </pc:sldChg>
      <pc:sldChg chg="delSp modSp add">
        <pc:chgData name="Nicolas Vidal Duque" userId="6c5e77b6-d6f9-4c19-91e9-59ebe2412a24" providerId="ADAL" clId="{DC2F02C5-FF2D-488C-824A-4DA114586EC4}" dt="2020-05-18T23:41:58.071" v="5518" actId="20577"/>
        <pc:sldMkLst>
          <pc:docMk/>
          <pc:sldMk cId="2726909799" sldId="261"/>
        </pc:sldMkLst>
        <pc:spChg chg="del">
          <ac:chgData name="Nicolas Vidal Duque" userId="6c5e77b6-d6f9-4c19-91e9-59ebe2412a24" providerId="ADAL" clId="{DC2F02C5-FF2D-488C-824A-4DA114586EC4}" dt="2020-05-18T23:32:47.266" v="3817" actId="478"/>
          <ac:spMkLst>
            <pc:docMk/>
            <pc:sldMk cId="2726909799" sldId="261"/>
            <ac:spMk id="2" creationId="{D3223E72-9BF7-460E-8B2A-97B004756533}"/>
          </ac:spMkLst>
        </pc:spChg>
        <pc:spChg chg="mod">
          <ac:chgData name="Nicolas Vidal Duque" userId="6c5e77b6-d6f9-4c19-91e9-59ebe2412a24" providerId="ADAL" clId="{DC2F02C5-FF2D-488C-824A-4DA114586EC4}" dt="2020-05-18T23:32:42.213" v="3816" actId="20577"/>
          <ac:spMkLst>
            <pc:docMk/>
            <pc:sldMk cId="2726909799" sldId="261"/>
            <ac:spMk id="5" creationId="{3E3A5601-AD75-4B09-B55F-FBB2FAFCCBB3}"/>
          </ac:spMkLst>
        </pc:spChg>
        <pc:spChg chg="mod">
          <ac:chgData name="Nicolas Vidal Duque" userId="6c5e77b6-d6f9-4c19-91e9-59ebe2412a24" providerId="ADAL" clId="{DC2F02C5-FF2D-488C-824A-4DA114586EC4}" dt="2020-05-18T23:41:58.071" v="5518" actId="20577"/>
          <ac:spMkLst>
            <pc:docMk/>
            <pc:sldMk cId="2726909799" sldId="261"/>
            <ac:spMk id="6" creationId="{01D6F871-76D8-4A46-8338-7448FE8BD080}"/>
          </ac:spMkLst>
        </pc:spChg>
      </pc:sldChg>
      <pc:sldChg chg="modSp add">
        <pc:chgData name="Nicolas Vidal Duque" userId="6c5e77b6-d6f9-4c19-91e9-59ebe2412a24" providerId="ADAL" clId="{DC2F02C5-FF2D-488C-824A-4DA114586EC4}" dt="2020-05-19T00:27:42.524" v="8652" actId="1076"/>
        <pc:sldMkLst>
          <pc:docMk/>
          <pc:sldMk cId="2654127820" sldId="262"/>
        </pc:sldMkLst>
        <pc:spChg chg="mod">
          <ac:chgData name="Nicolas Vidal Duque" userId="6c5e77b6-d6f9-4c19-91e9-59ebe2412a24" providerId="ADAL" clId="{DC2F02C5-FF2D-488C-824A-4DA114586EC4}" dt="2020-05-18T23:58:09.765" v="5547" actId="20577"/>
          <ac:spMkLst>
            <pc:docMk/>
            <pc:sldMk cId="2654127820" sldId="262"/>
            <ac:spMk id="5" creationId="{3E3A5601-AD75-4B09-B55F-FBB2FAFCCBB3}"/>
          </ac:spMkLst>
        </pc:spChg>
        <pc:spChg chg="mod">
          <ac:chgData name="Nicolas Vidal Duque" userId="6c5e77b6-d6f9-4c19-91e9-59ebe2412a24" providerId="ADAL" clId="{DC2F02C5-FF2D-488C-824A-4DA114586EC4}" dt="2020-05-19T00:27:42.524" v="8652" actId="1076"/>
          <ac:spMkLst>
            <pc:docMk/>
            <pc:sldMk cId="2654127820" sldId="262"/>
            <ac:spMk id="6" creationId="{01D6F871-76D8-4A46-8338-7448FE8BD080}"/>
          </ac:spMkLst>
        </pc:spChg>
      </pc:sldChg>
      <pc:sldChg chg="modSp add">
        <pc:chgData name="Nicolas Vidal Duque" userId="6c5e77b6-d6f9-4c19-91e9-59ebe2412a24" providerId="ADAL" clId="{DC2F02C5-FF2D-488C-824A-4DA114586EC4}" dt="2020-05-19T00:27:33.485" v="8648" actId="20577"/>
        <pc:sldMkLst>
          <pc:docMk/>
          <pc:sldMk cId="3114948636" sldId="263"/>
        </pc:sldMkLst>
        <pc:spChg chg="mod">
          <ac:chgData name="Nicolas Vidal Duque" userId="6c5e77b6-d6f9-4c19-91e9-59ebe2412a24" providerId="ADAL" clId="{DC2F02C5-FF2D-488C-824A-4DA114586EC4}" dt="2020-05-19T00:27:33.485" v="8648" actId="20577"/>
          <ac:spMkLst>
            <pc:docMk/>
            <pc:sldMk cId="3114948636" sldId="263"/>
            <ac:spMk id="6" creationId="{01D6F871-76D8-4A46-8338-7448FE8BD0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EEE6-959A-4469-96B5-06A47949B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7F149700-6DCC-4C7D-BB30-D6E7BA94FF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D68285FE-5C6C-4688-8FC6-74479F468B8F}"/>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5" name="Footer Placeholder 4">
            <a:extLst>
              <a:ext uri="{FF2B5EF4-FFF2-40B4-BE49-F238E27FC236}">
                <a16:creationId xmlns:a16="http://schemas.microsoft.com/office/drawing/2014/main" id="{9BE7AA9F-7F9D-43B5-A77E-25DDC2A2C40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B14D0E09-8C09-4F9A-9599-7345EB63E969}"/>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249509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8F40-D6A5-4849-A481-39AE632D1693}"/>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66069766-23DE-4D12-9123-CE7F54048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D6E374C7-91D5-4760-88BD-CE5E6FCBA0D1}"/>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5" name="Footer Placeholder 4">
            <a:extLst>
              <a:ext uri="{FF2B5EF4-FFF2-40B4-BE49-F238E27FC236}">
                <a16:creationId xmlns:a16="http://schemas.microsoft.com/office/drawing/2014/main" id="{4900DFBF-9285-4F2E-AA65-610F639AC983}"/>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94CAB6BC-FD49-42B9-A26A-634CC454949B}"/>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263366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917E5-1790-48E2-81C8-673976747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FE52F7EE-7C27-4406-9595-640B6D987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54395EC9-EBD8-48F5-8EC2-5E409E6C6C7C}"/>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5" name="Footer Placeholder 4">
            <a:extLst>
              <a:ext uri="{FF2B5EF4-FFF2-40B4-BE49-F238E27FC236}">
                <a16:creationId xmlns:a16="http://schemas.microsoft.com/office/drawing/2014/main" id="{74B0456B-1059-40A4-8B23-020B4479D88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CA247C72-7E66-4C89-8595-356007CD1546}"/>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197314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9FF7-5EA8-40CA-98DB-19386BEF4129}"/>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63742713-BF83-41A8-8B86-053DEE1E81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F4482481-EE9B-4DFC-A77C-A07F7DDAACE5}"/>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5" name="Footer Placeholder 4">
            <a:extLst>
              <a:ext uri="{FF2B5EF4-FFF2-40B4-BE49-F238E27FC236}">
                <a16:creationId xmlns:a16="http://schemas.microsoft.com/office/drawing/2014/main" id="{9D751DE2-7572-46EF-B84B-C5516627AB1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4F222B5-0F14-48B6-8A74-C069157D6A6C}"/>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42518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3060-D022-433A-AA02-F754E5925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C92D4B7A-9DD1-4267-AA40-5528253F6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7B9D0D-7A6B-4EA6-B47B-E1855E57F581}"/>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5" name="Footer Placeholder 4">
            <a:extLst>
              <a:ext uri="{FF2B5EF4-FFF2-40B4-BE49-F238E27FC236}">
                <a16:creationId xmlns:a16="http://schemas.microsoft.com/office/drawing/2014/main" id="{55D74BA3-00F6-4D7F-800F-DC6534D1234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52C50CB-4DC5-4F37-95D5-9243EE7E8B15}"/>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90186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958-FA70-42A1-8851-A6280CBCE440}"/>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4203B073-9701-4751-8A31-0BC66A652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76190105-4F69-4779-A9B9-EBD2A1D6C6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84159C40-4BFB-49C4-B636-26E9A3ED5AC0}"/>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6" name="Footer Placeholder 5">
            <a:extLst>
              <a:ext uri="{FF2B5EF4-FFF2-40B4-BE49-F238E27FC236}">
                <a16:creationId xmlns:a16="http://schemas.microsoft.com/office/drawing/2014/main" id="{FCB57036-CE7C-4D58-839C-E0B90D9457D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605E1736-4671-4674-98EF-81EDBAF14E6E}"/>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230487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E9B6-82BD-4F8D-A800-69408671AE8E}"/>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F1D6187A-D29A-43D0-8BBA-553BEB5F0C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212BB6-502F-49F7-AC70-36D239A5D4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E016197C-E67B-4E90-ABA3-868BB1ACC2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A48DC5-D629-4B68-9CE1-71029E7AC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7AFB5584-D27C-498F-B2D6-5C7A3A3B576E}"/>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8" name="Footer Placeholder 7">
            <a:extLst>
              <a:ext uri="{FF2B5EF4-FFF2-40B4-BE49-F238E27FC236}">
                <a16:creationId xmlns:a16="http://schemas.microsoft.com/office/drawing/2014/main" id="{B1A208C7-B56B-4851-AE03-AB45D5FFBBA2}"/>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38EB04E-4461-427B-B84F-0F3766F64649}"/>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1183168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4797-C1C3-4D7F-9C0C-F01474753861}"/>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A8B58938-888B-4750-BE21-491EADBD6FF7}"/>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4" name="Footer Placeholder 3">
            <a:extLst>
              <a:ext uri="{FF2B5EF4-FFF2-40B4-BE49-F238E27FC236}">
                <a16:creationId xmlns:a16="http://schemas.microsoft.com/office/drawing/2014/main" id="{D4311BC1-9AB5-467E-BC6D-E5444CCA649B}"/>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7C87840F-1556-49B1-B8CE-2BDD2A7449CE}"/>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344177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995D9-3B46-43DA-A2BA-68DED481B40D}"/>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3" name="Footer Placeholder 2">
            <a:extLst>
              <a:ext uri="{FF2B5EF4-FFF2-40B4-BE49-F238E27FC236}">
                <a16:creationId xmlns:a16="http://schemas.microsoft.com/office/drawing/2014/main" id="{4E8CB6FC-7011-426E-93AC-B12B644BDA4B}"/>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C5CD6B8A-B41E-4600-8867-E0527911579D}"/>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153941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924-8AAA-4AE9-A2DE-FFE564426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242186F8-1E10-46F3-862F-94DD362A5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45913C38-C17C-4654-A752-7100858D3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7C865-BED9-4357-A5BB-A969DF8629A9}"/>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6" name="Footer Placeholder 5">
            <a:extLst>
              <a:ext uri="{FF2B5EF4-FFF2-40B4-BE49-F238E27FC236}">
                <a16:creationId xmlns:a16="http://schemas.microsoft.com/office/drawing/2014/main" id="{C5F1025C-2575-4F1C-874B-C28FC9F7C2C5}"/>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9B79ED1A-14F3-46E0-B1C6-562AB879C690}"/>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23857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0BF1-8726-4B8B-B320-FEEE3CEA5A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492D431F-AC12-48D6-8DC0-A6BFF4A9BA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CA1C8F39-F773-4DB6-A0ED-679F47418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7E685-A435-423D-B078-69D52EF132E2}"/>
              </a:ext>
            </a:extLst>
          </p:cNvPr>
          <p:cNvSpPr>
            <a:spLocks noGrp="1"/>
          </p:cNvSpPr>
          <p:nvPr>
            <p:ph type="dt" sz="half" idx="10"/>
          </p:nvPr>
        </p:nvSpPr>
        <p:spPr/>
        <p:txBody>
          <a:bodyPr/>
          <a:lstStyle/>
          <a:p>
            <a:fld id="{ED2E2827-3EB2-47C7-A53F-A0A3486A5F61}" type="datetimeFigureOut">
              <a:rPr lang="es-CO" smtClean="0"/>
              <a:t>18/05/2020</a:t>
            </a:fld>
            <a:endParaRPr lang="es-CO"/>
          </a:p>
        </p:txBody>
      </p:sp>
      <p:sp>
        <p:nvSpPr>
          <p:cNvPr id="6" name="Footer Placeholder 5">
            <a:extLst>
              <a:ext uri="{FF2B5EF4-FFF2-40B4-BE49-F238E27FC236}">
                <a16:creationId xmlns:a16="http://schemas.microsoft.com/office/drawing/2014/main" id="{63A46620-CACF-4B19-8344-D3C856A52E6B}"/>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25295A39-EDC5-4E5F-9E23-2064326A6F03}"/>
              </a:ext>
            </a:extLst>
          </p:cNvPr>
          <p:cNvSpPr>
            <a:spLocks noGrp="1"/>
          </p:cNvSpPr>
          <p:nvPr>
            <p:ph type="sldNum" sz="quarter" idx="12"/>
          </p:nvPr>
        </p:nvSpPr>
        <p:spPr/>
        <p:txBody>
          <a:bodyPr/>
          <a:lstStyle/>
          <a:p>
            <a:fld id="{842CCB6C-D5DD-468C-A782-CC0EC271A7EB}" type="slidenum">
              <a:rPr lang="es-CO" smtClean="0"/>
              <a:t>‹#›</a:t>
            </a:fld>
            <a:endParaRPr lang="es-CO"/>
          </a:p>
        </p:txBody>
      </p:sp>
    </p:spTree>
    <p:extLst>
      <p:ext uri="{BB962C8B-B14F-4D97-AF65-F5344CB8AC3E}">
        <p14:creationId xmlns:p14="http://schemas.microsoft.com/office/powerpoint/2010/main" val="26022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10984-CF39-4DD2-8C29-033C21890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9677BF86-AC69-462C-BC2B-C5DD9E474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575DFC44-BAD6-4ABA-B91B-560497417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E2827-3EB2-47C7-A53F-A0A3486A5F61}" type="datetimeFigureOut">
              <a:rPr lang="es-CO" smtClean="0"/>
              <a:t>18/05/2020</a:t>
            </a:fld>
            <a:endParaRPr lang="es-CO"/>
          </a:p>
        </p:txBody>
      </p:sp>
      <p:sp>
        <p:nvSpPr>
          <p:cNvPr id="5" name="Footer Placeholder 4">
            <a:extLst>
              <a:ext uri="{FF2B5EF4-FFF2-40B4-BE49-F238E27FC236}">
                <a16:creationId xmlns:a16="http://schemas.microsoft.com/office/drawing/2014/main" id="{4D3FCB32-A5BF-42EA-ABAB-A9522D612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F11A058-2324-4824-8251-7BF644494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CCB6C-D5DD-468C-A782-CC0EC271A7EB}" type="slidenum">
              <a:rPr lang="es-CO" smtClean="0"/>
              <a:t>‹#›</a:t>
            </a:fld>
            <a:endParaRPr lang="es-CO"/>
          </a:p>
        </p:txBody>
      </p:sp>
    </p:spTree>
    <p:extLst>
      <p:ext uri="{BB962C8B-B14F-4D97-AF65-F5344CB8AC3E}">
        <p14:creationId xmlns:p14="http://schemas.microsoft.com/office/powerpoint/2010/main" val="1686468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E94A6BD-5BBD-414B-BDCD-59CEFE058626}"/>
              </a:ext>
            </a:extLst>
          </p:cNvPr>
          <p:cNvSpPr>
            <a:spLocks noGrp="1"/>
          </p:cNvSpPr>
          <p:nvPr>
            <p:ph type="ctrTitle"/>
          </p:nvPr>
        </p:nvSpPr>
        <p:spPr>
          <a:xfrm>
            <a:off x="3045368" y="2043663"/>
            <a:ext cx="6105194" cy="2031055"/>
          </a:xfrm>
        </p:spPr>
        <p:txBody>
          <a:bodyPr>
            <a:normAutofit/>
          </a:bodyPr>
          <a:lstStyle/>
          <a:p>
            <a:r>
              <a:rPr lang="es-CO" sz="4000">
                <a:solidFill>
                  <a:schemeClr val="tx2"/>
                </a:solidFill>
              </a:rPr>
              <a:t>Sistema de Administración de Parqueaderos </a:t>
            </a:r>
          </a:p>
        </p:txBody>
      </p:sp>
      <p:sp>
        <p:nvSpPr>
          <p:cNvPr id="3" name="Subtitle 2">
            <a:extLst>
              <a:ext uri="{FF2B5EF4-FFF2-40B4-BE49-F238E27FC236}">
                <a16:creationId xmlns:a16="http://schemas.microsoft.com/office/drawing/2014/main" id="{81D1F6A5-F01E-4265-B5ED-D9AE7477D8DA}"/>
              </a:ext>
            </a:extLst>
          </p:cNvPr>
          <p:cNvSpPr>
            <a:spLocks noGrp="1"/>
          </p:cNvSpPr>
          <p:nvPr>
            <p:ph type="subTitle" idx="1"/>
          </p:nvPr>
        </p:nvSpPr>
        <p:spPr>
          <a:xfrm>
            <a:off x="3045368" y="4160126"/>
            <a:ext cx="6105194" cy="682079"/>
          </a:xfrm>
        </p:spPr>
        <p:txBody>
          <a:bodyPr>
            <a:normAutofit/>
          </a:bodyPr>
          <a:lstStyle/>
          <a:p>
            <a:r>
              <a:rPr lang="es-CO" sz="2000">
                <a:solidFill>
                  <a:schemeClr val="tx2"/>
                </a:solidFill>
              </a:rPr>
              <a:t>Nicolas Vidal</a:t>
            </a:r>
          </a:p>
        </p:txBody>
      </p:sp>
    </p:spTree>
    <p:extLst>
      <p:ext uri="{BB962C8B-B14F-4D97-AF65-F5344CB8AC3E}">
        <p14:creationId xmlns:p14="http://schemas.microsoft.com/office/powerpoint/2010/main" val="10182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p:txBody>
          <a:bodyPr/>
          <a:lstStyle/>
          <a:p>
            <a:r>
              <a:rPr lang="es-CO" dirty="0">
                <a:latin typeface="Abadi Extra Light" panose="020B0204020104020204" pitchFamily="34" charset="0"/>
              </a:rPr>
              <a:t>Presentación del producto</a:t>
            </a:r>
          </a:p>
        </p:txBody>
      </p:sp>
      <p:sp>
        <p:nvSpPr>
          <p:cNvPr id="6" name="TextBox 5">
            <a:extLst>
              <a:ext uri="{FF2B5EF4-FFF2-40B4-BE49-F238E27FC236}">
                <a16:creationId xmlns:a16="http://schemas.microsoft.com/office/drawing/2014/main" id="{01D6F871-76D8-4A46-8338-7448FE8BD080}"/>
              </a:ext>
            </a:extLst>
          </p:cNvPr>
          <p:cNvSpPr txBox="1"/>
          <p:nvPr/>
        </p:nvSpPr>
        <p:spPr>
          <a:xfrm>
            <a:off x="934278" y="1967948"/>
            <a:ext cx="10515600" cy="3477875"/>
          </a:xfrm>
          <a:prstGeom prst="rect">
            <a:avLst/>
          </a:prstGeom>
          <a:noFill/>
        </p:spPr>
        <p:txBody>
          <a:bodyPr wrap="square" rtlCol="0">
            <a:spAutoFit/>
          </a:bodyPr>
          <a:lstStyle/>
          <a:p>
            <a:pPr marL="342900" indent="-342900">
              <a:buFont typeface="Courier New" panose="02070309020205020404" pitchFamily="49" charset="0"/>
              <a:buChar char="o"/>
            </a:pPr>
            <a:r>
              <a:rPr lang="es-CO" sz="2000" dirty="0">
                <a:latin typeface="Abadi Extra Light" panose="020B0204020104020204" pitchFamily="34" charset="0"/>
              </a:rPr>
              <a:t>Escrito en Python</a:t>
            </a:r>
          </a:p>
          <a:p>
            <a:pPr marL="342900" indent="-342900">
              <a:buFont typeface="Courier New" panose="02070309020205020404" pitchFamily="49" charset="0"/>
              <a:buChar char="o"/>
            </a:pPr>
            <a:r>
              <a:rPr lang="es-CO" sz="2000" dirty="0">
                <a:latin typeface="Abadi Extra Light" panose="020B0204020104020204" pitchFamily="34" charset="0"/>
              </a:rPr>
              <a:t>Sistema para administrar el ingreso, organización y salida de un parqueadero.</a:t>
            </a:r>
          </a:p>
          <a:p>
            <a:pPr marL="742950" lvl="1" indent="-285750">
              <a:buFont typeface="Arial" panose="020B0604020202020204" pitchFamily="34" charset="0"/>
              <a:buChar char="•"/>
            </a:pPr>
            <a:r>
              <a:rPr lang="es-CO" sz="2000" dirty="0">
                <a:latin typeface="Abadi Extra Light" panose="020B0204020104020204" pitchFamily="34" charset="0"/>
              </a:rPr>
              <a:t>Contiene una base de datos persistente con los usuarios registrados</a:t>
            </a:r>
          </a:p>
          <a:p>
            <a:pPr marL="742950" lvl="1" indent="-285750">
              <a:buFont typeface="Arial" panose="020B0604020202020204" pitchFamily="34" charset="0"/>
              <a:buChar char="•"/>
            </a:pPr>
            <a:r>
              <a:rPr lang="es-CO" sz="2000" dirty="0">
                <a:latin typeface="Abadi Extra Light" panose="020B0204020104020204" pitchFamily="34" charset="0"/>
              </a:rPr>
              <a:t>Genera 3 reportes en formato .</a:t>
            </a:r>
            <a:r>
              <a:rPr lang="es-CO" sz="2000" dirty="0" err="1">
                <a:latin typeface="Abadi Extra Light" panose="020B0204020104020204" pitchFamily="34" charset="0"/>
              </a:rPr>
              <a:t>txt</a:t>
            </a:r>
            <a:r>
              <a:rPr lang="es-CO" sz="2000" dirty="0">
                <a:latin typeface="Abadi Extra Light" panose="020B0204020104020204" pitchFamily="34" charset="0"/>
              </a:rPr>
              <a:t> sobre la utilización del parqueadero:</a:t>
            </a:r>
          </a:p>
          <a:p>
            <a:pPr marL="1257300" lvl="2" indent="-342900">
              <a:buFont typeface="+mj-lt"/>
              <a:buAutoNum type="arabicPeriod"/>
            </a:pPr>
            <a:r>
              <a:rPr lang="es-ES" sz="2000" dirty="0">
                <a:latin typeface="Abadi Extra Light" panose="020B0204020104020204" pitchFamily="34" charset="0"/>
              </a:rPr>
              <a:t>Cantidad de vehículos estacionados según el tipo de usuario.</a:t>
            </a:r>
          </a:p>
          <a:p>
            <a:pPr marL="1257300" lvl="2" indent="-342900">
              <a:buFont typeface="+mj-lt"/>
              <a:buAutoNum type="arabicPeriod"/>
            </a:pPr>
            <a:r>
              <a:rPr lang="es-ES" sz="2000" dirty="0">
                <a:latin typeface="Abadi Extra Light" panose="020B0204020104020204" pitchFamily="34" charset="0"/>
              </a:rPr>
              <a:t>Cantidad de vehículos estacionados según el tipo de vehículo. </a:t>
            </a:r>
          </a:p>
          <a:p>
            <a:pPr marL="1257300" lvl="2" indent="-342900">
              <a:buFont typeface="+mj-lt"/>
              <a:buAutoNum type="arabicPeriod"/>
            </a:pPr>
            <a:r>
              <a:rPr lang="es-ES" sz="2000" dirty="0">
                <a:latin typeface="Abadi Extra Light" panose="020B0204020104020204" pitchFamily="34" charset="0"/>
              </a:rPr>
              <a:t>Porcentaje de ocupación del parqueadero por piso y global</a:t>
            </a:r>
          </a:p>
          <a:p>
            <a:pPr marL="742950" lvl="1" indent="-285750">
              <a:buFont typeface="Arial" panose="020B0604020202020204" pitchFamily="34" charset="0"/>
              <a:buChar char="•"/>
            </a:pPr>
            <a:r>
              <a:rPr lang="es-CO" sz="2000" dirty="0">
                <a:latin typeface="Abadi Extra Light" panose="020B0204020104020204" pitchFamily="34" charset="0"/>
              </a:rPr>
              <a:t>Es dinámico de acuerdo a la distribución que se desee</a:t>
            </a:r>
          </a:p>
          <a:p>
            <a:pPr marL="742950" lvl="1" indent="-285750">
              <a:buFont typeface="Arial" panose="020B0604020202020204" pitchFamily="34" charset="0"/>
              <a:buChar char="•"/>
            </a:pPr>
            <a:r>
              <a:rPr lang="es-CO" sz="2000" dirty="0">
                <a:latin typeface="Abadi Extra Light" panose="020B0204020104020204" pitchFamily="34" charset="0"/>
              </a:rPr>
              <a:t>Facilita el ingreso de vehículos presentándoles el lugar a parquear antes de ingresar</a:t>
            </a:r>
          </a:p>
          <a:p>
            <a:pPr marL="742950" lvl="1" indent="-285750">
              <a:buFont typeface="Arial" panose="020B0604020202020204" pitchFamily="34" charset="0"/>
              <a:buChar char="•"/>
            </a:pPr>
            <a:r>
              <a:rPr lang="es-CO" sz="2000" dirty="0">
                <a:latin typeface="Abadi Extra Light" panose="020B0204020104020204" pitchFamily="34" charset="0"/>
              </a:rPr>
              <a:t>Lleva registro de parqueaderos ocupados y desocupados</a:t>
            </a:r>
          </a:p>
          <a:p>
            <a:pPr marL="800100" lvl="1" indent="-342900">
              <a:buFont typeface="Courier New" panose="02070309020205020404" pitchFamily="49" charset="0"/>
              <a:buChar char="o"/>
            </a:pPr>
            <a:endParaRPr lang="es-CO" sz="2000" dirty="0">
              <a:latin typeface="Abadi Extra Light" panose="020B0204020104020204" pitchFamily="34" charset="0"/>
            </a:endParaRPr>
          </a:p>
        </p:txBody>
      </p:sp>
    </p:spTree>
    <p:extLst>
      <p:ext uri="{BB962C8B-B14F-4D97-AF65-F5344CB8AC3E}">
        <p14:creationId xmlns:p14="http://schemas.microsoft.com/office/powerpoint/2010/main" val="293028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a:xfrm>
            <a:off x="6831496" y="519390"/>
            <a:ext cx="4725283" cy="718240"/>
          </a:xfrm>
        </p:spPr>
        <p:txBody>
          <a:bodyPr>
            <a:normAutofit/>
          </a:bodyPr>
          <a:lstStyle/>
          <a:p>
            <a:r>
              <a:rPr lang="es-CO" dirty="0">
                <a:latin typeface="Abadi Extra Light" panose="020B0204020104020204" pitchFamily="34" charset="0"/>
              </a:rPr>
              <a:t>Conceptos aplicados</a:t>
            </a:r>
          </a:p>
        </p:txBody>
      </p:sp>
      <p:sp>
        <p:nvSpPr>
          <p:cNvPr id="6" name="TextBox 5">
            <a:extLst>
              <a:ext uri="{FF2B5EF4-FFF2-40B4-BE49-F238E27FC236}">
                <a16:creationId xmlns:a16="http://schemas.microsoft.com/office/drawing/2014/main" id="{01D6F871-76D8-4A46-8338-7448FE8BD080}"/>
              </a:ext>
            </a:extLst>
          </p:cNvPr>
          <p:cNvSpPr txBox="1"/>
          <p:nvPr/>
        </p:nvSpPr>
        <p:spPr>
          <a:xfrm>
            <a:off x="2046579" y="1896524"/>
            <a:ext cx="4725283" cy="4093428"/>
          </a:xfrm>
          <a:prstGeom prst="rect">
            <a:avLst/>
          </a:prstGeom>
          <a:noFill/>
        </p:spPr>
        <p:txBody>
          <a:bodyPr wrap="square" rtlCol="0">
            <a:spAutoFit/>
          </a:bodyPr>
          <a:lstStyle/>
          <a:p>
            <a:pPr marL="342900" indent="-342900">
              <a:buFont typeface="Arial" panose="020B0604020202020204" pitchFamily="34" charset="0"/>
              <a:buChar char="•"/>
            </a:pPr>
            <a:r>
              <a:rPr lang="es-419" sz="2000" dirty="0">
                <a:latin typeface="Abadi Extra Light" panose="020B0204020104020204" pitchFamily="34" charset="0"/>
              </a:rPr>
              <a:t>Condicionales</a:t>
            </a:r>
          </a:p>
          <a:p>
            <a:pPr marL="342900" indent="-342900">
              <a:buFont typeface="Arial" panose="020B0604020202020204" pitchFamily="34" charset="0"/>
              <a:buChar char="•"/>
            </a:pPr>
            <a:r>
              <a:rPr lang="es-419" sz="2000" dirty="0" err="1">
                <a:latin typeface="Abadi Extra Light" panose="020B0204020104020204" pitchFamily="34" charset="0"/>
              </a:rPr>
              <a:t>Repeticion</a:t>
            </a:r>
            <a:r>
              <a:rPr lang="es-419" sz="2000" dirty="0">
                <a:latin typeface="Abadi Extra Light" panose="020B0204020104020204" pitchFamily="34" charset="0"/>
              </a:rPr>
              <a:t>:</a:t>
            </a:r>
          </a:p>
          <a:p>
            <a:pPr marL="914400" lvl="1" indent="-457200">
              <a:buFont typeface="+mj-lt"/>
              <a:buAutoNum type="arabicPeriod"/>
            </a:pPr>
            <a:r>
              <a:rPr lang="es-419" sz="2000" dirty="0" err="1">
                <a:latin typeface="Abadi Extra Light" panose="020B0204020104020204" pitchFamily="34" charset="0"/>
              </a:rPr>
              <a:t>For</a:t>
            </a:r>
            <a:endParaRPr lang="es-419" sz="2000" dirty="0">
              <a:latin typeface="Abadi Extra Light" panose="020B0204020104020204" pitchFamily="34" charset="0"/>
            </a:endParaRPr>
          </a:p>
          <a:p>
            <a:pPr marL="914400" lvl="1" indent="-457200">
              <a:buFont typeface="+mj-lt"/>
              <a:buAutoNum type="arabicPeriod"/>
            </a:pPr>
            <a:r>
              <a:rPr lang="es-419" sz="2000" dirty="0" err="1">
                <a:latin typeface="Abadi Extra Light" panose="020B0204020104020204" pitchFamily="34" charset="0"/>
              </a:rPr>
              <a:t>While</a:t>
            </a:r>
            <a:endParaRPr lang="es-419" sz="2000" dirty="0">
              <a:latin typeface="Abadi Extra Light" panose="020B0204020104020204" pitchFamily="34" charset="0"/>
            </a:endParaRPr>
          </a:p>
          <a:p>
            <a:pPr marL="342900" indent="-342900">
              <a:buFont typeface="Arial" panose="020B0604020202020204" pitchFamily="34" charset="0"/>
              <a:buChar char="•"/>
            </a:pPr>
            <a:r>
              <a:rPr lang="es-419" sz="2000" dirty="0">
                <a:latin typeface="Abadi Extra Light" panose="020B0204020104020204" pitchFamily="34" charset="0"/>
              </a:rPr>
              <a:t>Estructuras de datos:</a:t>
            </a:r>
          </a:p>
          <a:p>
            <a:pPr marL="914400" lvl="1" indent="-457200">
              <a:buFont typeface="+mj-lt"/>
              <a:buAutoNum type="arabicPeriod"/>
            </a:pPr>
            <a:r>
              <a:rPr lang="es-419" sz="2000" dirty="0">
                <a:latin typeface="Abadi Extra Light" panose="020B0204020104020204" pitchFamily="34" charset="0"/>
              </a:rPr>
              <a:t>Variables</a:t>
            </a:r>
          </a:p>
          <a:p>
            <a:pPr marL="914400" lvl="1" indent="-457200">
              <a:buFont typeface="+mj-lt"/>
              <a:buAutoNum type="arabicPeriod"/>
            </a:pPr>
            <a:r>
              <a:rPr lang="es-419" sz="2000" dirty="0">
                <a:latin typeface="Abadi Extra Light" panose="020B0204020104020204" pitchFamily="34" charset="0"/>
              </a:rPr>
              <a:t>Listas</a:t>
            </a:r>
          </a:p>
          <a:p>
            <a:pPr marL="914400" lvl="1" indent="-457200">
              <a:buFont typeface="+mj-lt"/>
              <a:buAutoNum type="arabicPeriod"/>
            </a:pPr>
            <a:r>
              <a:rPr lang="es-419" sz="2000" dirty="0">
                <a:latin typeface="Abadi Extra Light" panose="020B0204020104020204" pitchFamily="34" charset="0"/>
              </a:rPr>
              <a:t>Diccionarios</a:t>
            </a:r>
          </a:p>
          <a:p>
            <a:pPr marL="914400" lvl="1" indent="-457200">
              <a:buFont typeface="+mj-lt"/>
              <a:buAutoNum type="arabicPeriod"/>
            </a:pPr>
            <a:r>
              <a:rPr lang="es-419" sz="2000" dirty="0">
                <a:latin typeface="Abadi Extra Light" panose="020B0204020104020204" pitchFamily="34" charset="0"/>
              </a:rPr>
              <a:t>Matrices</a:t>
            </a:r>
          </a:p>
          <a:p>
            <a:pPr marL="457200" indent="-457200">
              <a:buFont typeface="+mj-lt"/>
              <a:buAutoNum type="arabicPeriod"/>
            </a:pPr>
            <a:endParaRPr lang="es-419" sz="2000" dirty="0">
              <a:latin typeface="Abadi Extra Light" panose="020B0204020104020204" pitchFamily="34" charset="0"/>
            </a:endParaRPr>
          </a:p>
          <a:p>
            <a:pPr marL="457200" indent="-457200">
              <a:buFont typeface="Arial" panose="020B0604020202020204" pitchFamily="34" charset="0"/>
              <a:buChar char="•"/>
            </a:pPr>
            <a:endParaRPr lang="es-419" sz="2000" dirty="0">
              <a:latin typeface="Abadi Extra Light" panose="020B0204020104020204" pitchFamily="34" charset="0"/>
            </a:endParaRPr>
          </a:p>
          <a:p>
            <a:pPr marL="342900" indent="-342900">
              <a:buFont typeface="Courier New" panose="02070309020205020404" pitchFamily="49" charset="0"/>
              <a:buChar char="o"/>
            </a:pPr>
            <a:endParaRPr lang="es-CO" sz="2000" dirty="0">
              <a:latin typeface="Abadi Extra Light" panose="020B0204020104020204" pitchFamily="34" charset="0"/>
            </a:endParaRPr>
          </a:p>
          <a:p>
            <a:pPr marL="800100" lvl="1" indent="-342900">
              <a:buFont typeface="Courier New" panose="02070309020205020404" pitchFamily="49" charset="0"/>
              <a:buChar char="o"/>
            </a:pPr>
            <a:endParaRPr lang="es-CO" sz="2000" dirty="0">
              <a:latin typeface="Abadi Extra Light" panose="020B0204020104020204" pitchFamily="34" charset="0"/>
            </a:endParaRPr>
          </a:p>
        </p:txBody>
      </p:sp>
      <p:sp>
        <p:nvSpPr>
          <p:cNvPr id="17" name="TextBox 16">
            <a:extLst>
              <a:ext uri="{FF2B5EF4-FFF2-40B4-BE49-F238E27FC236}">
                <a16:creationId xmlns:a16="http://schemas.microsoft.com/office/drawing/2014/main" id="{FF83E1C8-0465-4E71-88CA-A139B51392F7}"/>
              </a:ext>
            </a:extLst>
          </p:cNvPr>
          <p:cNvSpPr txBox="1"/>
          <p:nvPr/>
        </p:nvSpPr>
        <p:spPr>
          <a:xfrm>
            <a:off x="6614534" y="1896525"/>
            <a:ext cx="4995240" cy="4401205"/>
          </a:xfrm>
          <a:prstGeom prst="rect">
            <a:avLst/>
          </a:prstGeom>
          <a:noFill/>
        </p:spPr>
        <p:txBody>
          <a:bodyPr wrap="square" rtlCol="0">
            <a:spAutoFit/>
          </a:bodyPr>
          <a:lstStyle/>
          <a:p>
            <a:pPr marL="457200" indent="-457200">
              <a:buFont typeface="Arial" panose="020B0604020202020204" pitchFamily="34" charset="0"/>
              <a:buChar char="•"/>
            </a:pPr>
            <a:r>
              <a:rPr lang="es-419" sz="2000" dirty="0">
                <a:latin typeface="Abadi Extra Light" panose="020B0204020104020204" pitchFamily="34" charset="0"/>
              </a:rPr>
              <a:t>Importación de librerías</a:t>
            </a:r>
          </a:p>
          <a:p>
            <a:pPr marL="457200" indent="-457200">
              <a:buFont typeface="Arial" panose="020B0604020202020204" pitchFamily="34" charset="0"/>
              <a:buChar char="•"/>
            </a:pPr>
            <a:r>
              <a:rPr lang="es-419" sz="2000" dirty="0" err="1">
                <a:latin typeface="Abadi Extra Light" panose="020B0204020104020204" pitchFamily="34" charset="0"/>
              </a:rPr>
              <a:t>Encoding</a:t>
            </a:r>
            <a:endParaRPr lang="es-419" sz="2000" dirty="0">
              <a:latin typeface="Abadi Extra Light" panose="020B0204020104020204" pitchFamily="34" charset="0"/>
            </a:endParaRPr>
          </a:p>
          <a:p>
            <a:pPr marL="914400" lvl="1" indent="-457200">
              <a:buFont typeface="+mj-lt"/>
              <a:buAutoNum type="arabicPeriod"/>
            </a:pPr>
            <a:r>
              <a:rPr lang="es-419" sz="2000" dirty="0">
                <a:latin typeface="Abadi Extra Light" panose="020B0204020104020204" pitchFamily="34" charset="0"/>
              </a:rPr>
              <a:t>UTF-8*</a:t>
            </a:r>
          </a:p>
          <a:p>
            <a:pPr marL="457200" indent="-457200">
              <a:buFont typeface="Arial" panose="020B0604020202020204" pitchFamily="34" charset="0"/>
              <a:buChar char="•"/>
            </a:pPr>
            <a:r>
              <a:rPr lang="es-419" sz="2000" dirty="0">
                <a:latin typeface="Abadi Extra Light" panose="020B0204020104020204" pitchFamily="34" charset="0"/>
              </a:rPr>
              <a:t>Manejo de errores*</a:t>
            </a:r>
          </a:p>
          <a:p>
            <a:pPr marL="457200" indent="-457200">
              <a:buFont typeface="Arial" panose="020B0604020202020204" pitchFamily="34" charset="0"/>
              <a:buChar char="•"/>
            </a:pPr>
            <a:r>
              <a:rPr lang="es-419" sz="2000" dirty="0">
                <a:latin typeface="Abadi Extra Light" panose="020B0204020104020204" pitchFamily="34" charset="0"/>
              </a:rPr>
              <a:t>Comprensión de listas*</a:t>
            </a:r>
          </a:p>
          <a:p>
            <a:pPr marL="342900" indent="-342900">
              <a:buFont typeface="Arial" panose="020B0604020202020204" pitchFamily="34" charset="0"/>
              <a:buChar char="•"/>
            </a:pPr>
            <a:r>
              <a:rPr lang="es-419" sz="2000" dirty="0">
                <a:latin typeface="Abadi Extra Light" panose="020B0204020104020204" pitchFamily="34" charset="0"/>
              </a:rPr>
              <a:t>Persistencia:</a:t>
            </a:r>
          </a:p>
          <a:p>
            <a:pPr marL="914400" lvl="1" indent="-457200">
              <a:buFont typeface="+mj-lt"/>
              <a:buAutoNum type="arabicPeriod"/>
            </a:pPr>
            <a:r>
              <a:rPr lang="es-419" sz="2000" dirty="0">
                <a:latin typeface="Abadi Extra Light" panose="020B0204020104020204" pitchFamily="34" charset="0"/>
              </a:rPr>
              <a:t>.</a:t>
            </a:r>
            <a:r>
              <a:rPr lang="es-419" sz="2000" dirty="0" err="1">
                <a:latin typeface="Abadi Extra Light" panose="020B0204020104020204" pitchFamily="34" charset="0"/>
              </a:rPr>
              <a:t>json</a:t>
            </a:r>
            <a:endParaRPr lang="es-419" sz="2000" dirty="0">
              <a:latin typeface="Abadi Extra Light" panose="020B0204020104020204" pitchFamily="34" charset="0"/>
            </a:endParaRPr>
          </a:p>
          <a:p>
            <a:pPr marL="914400" lvl="1" indent="-457200">
              <a:buFont typeface="+mj-lt"/>
              <a:buAutoNum type="arabicPeriod"/>
            </a:pPr>
            <a:r>
              <a:rPr lang="es-419" sz="2000" dirty="0">
                <a:latin typeface="Abadi Extra Light" panose="020B0204020104020204" pitchFamily="34" charset="0"/>
              </a:rPr>
              <a:t>.</a:t>
            </a:r>
            <a:r>
              <a:rPr lang="es-419" sz="2000" dirty="0" err="1">
                <a:latin typeface="Abadi Extra Light" panose="020B0204020104020204" pitchFamily="34" charset="0"/>
              </a:rPr>
              <a:t>txt</a:t>
            </a: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Abstracción de datos</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endParaRPr lang="es-419" sz="2000" dirty="0">
              <a:latin typeface="Abadi Extra Light" panose="020B0204020104020204" pitchFamily="34" charset="0"/>
            </a:endParaRPr>
          </a:p>
          <a:p>
            <a:pPr marL="342900" indent="-342900">
              <a:buFont typeface="Courier New" panose="02070309020205020404" pitchFamily="49" charset="0"/>
              <a:buChar char="o"/>
            </a:pPr>
            <a:endParaRPr lang="es-CO" sz="2000" dirty="0">
              <a:latin typeface="Abadi Extra Light" panose="020B0204020104020204" pitchFamily="34" charset="0"/>
            </a:endParaRPr>
          </a:p>
          <a:p>
            <a:pPr marL="800100" lvl="1" indent="-342900">
              <a:buFont typeface="Courier New" panose="02070309020205020404" pitchFamily="49" charset="0"/>
              <a:buChar char="o"/>
            </a:pPr>
            <a:endParaRPr lang="es-CO" sz="2000" dirty="0">
              <a:latin typeface="Abadi Extra Light" panose="020B0204020104020204" pitchFamily="34" charset="0"/>
            </a:endParaRPr>
          </a:p>
        </p:txBody>
      </p:sp>
    </p:spTree>
    <p:extLst>
      <p:ext uri="{BB962C8B-B14F-4D97-AF65-F5344CB8AC3E}">
        <p14:creationId xmlns:p14="http://schemas.microsoft.com/office/powerpoint/2010/main" val="59949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a:xfrm>
            <a:off x="5976717" y="310236"/>
            <a:ext cx="5633057" cy="718240"/>
          </a:xfrm>
        </p:spPr>
        <p:txBody>
          <a:bodyPr>
            <a:normAutofit/>
          </a:bodyPr>
          <a:lstStyle/>
          <a:p>
            <a:r>
              <a:rPr lang="es-CO" dirty="0">
                <a:latin typeface="Abadi Extra Light" panose="020B0204020104020204" pitchFamily="34" charset="0"/>
              </a:rPr>
              <a:t>Principales dificultades</a:t>
            </a:r>
          </a:p>
        </p:txBody>
      </p:sp>
      <p:sp>
        <p:nvSpPr>
          <p:cNvPr id="6" name="TextBox 5">
            <a:extLst>
              <a:ext uri="{FF2B5EF4-FFF2-40B4-BE49-F238E27FC236}">
                <a16:creationId xmlns:a16="http://schemas.microsoft.com/office/drawing/2014/main" id="{01D6F871-76D8-4A46-8338-7448FE8BD080}"/>
              </a:ext>
            </a:extLst>
          </p:cNvPr>
          <p:cNvSpPr txBox="1"/>
          <p:nvPr/>
        </p:nvSpPr>
        <p:spPr>
          <a:xfrm>
            <a:off x="790885" y="973194"/>
            <a:ext cx="10266561" cy="6247864"/>
          </a:xfrm>
          <a:prstGeom prst="rect">
            <a:avLst/>
          </a:prstGeom>
          <a:noFill/>
        </p:spPr>
        <p:txBody>
          <a:bodyPr wrap="square" rtlCol="0">
            <a:spAutoFit/>
          </a:bodyPr>
          <a:lstStyle/>
          <a:p>
            <a:pPr marL="342900" indent="-342900">
              <a:buFont typeface="Arial" panose="020B0604020202020204" pitchFamily="34" charset="0"/>
              <a:buChar char="•"/>
            </a:pPr>
            <a:r>
              <a:rPr lang="es-419" sz="2000" dirty="0">
                <a:latin typeface="Abadi Extra Light" panose="020B0204020104020204" pitchFamily="34" charset="0"/>
              </a:rPr>
              <a:t>Manejo de archivos </a:t>
            </a:r>
            <a:r>
              <a:rPr lang="es-419" sz="2000" dirty="0" err="1">
                <a:latin typeface="Abadi Extra Light" panose="020B0204020104020204" pitchFamily="34" charset="0"/>
              </a:rPr>
              <a:t>json</a:t>
            </a:r>
            <a:r>
              <a:rPr lang="es-419" sz="2000" dirty="0">
                <a:latin typeface="Abadi Extra Light" panose="020B0204020104020204" pitchFamily="34" charset="0"/>
              </a:rPr>
              <a:t>:</a:t>
            </a:r>
          </a:p>
          <a:p>
            <a:pPr marL="800100" lvl="1" indent="-342900">
              <a:buFont typeface="Arial" panose="020B0604020202020204" pitchFamily="34" charset="0"/>
              <a:buChar char="•"/>
            </a:pPr>
            <a:r>
              <a:rPr lang="es-419" sz="2000" dirty="0">
                <a:latin typeface="Abadi Extra Light" panose="020B0204020104020204" pitchFamily="34" charset="0"/>
              </a:rPr>
              <a:t>Especialmente con las tildes y el tipo de </a:t>
            </a:r>
            <a:r>
              <a:rPr lang="es-419" sz="2000" dirty="0" err="1">
                <a:latin typeface="Abadi Extra Light" panose="020B0204020104020204" pitchFamily="34" charset="0"/>
              </a:rPr>
              <a:t>encoding</a:t>
            </a:r>
            <a:r>
              <a:rPr lang="es-419" sz="2000" dirty="0">
                <a:latin typeface="Abadi Extra Light" panose="020B0204020104020204" pitchFamily="34" charset="0"/>
              </a:rPr>
              <a:t> que se usa</a:t>
            </a:r>
          </a:p>
          <a:p>
            <a:pPr marL="800100" lvl="1" indent="-342900">
              <a:buFont typeface="Arial" panose="020B0604020202020204" pitchFamily="34" charset="0"/>
              <a:buChar char="•"/>
            </a:pPr>
            <a:r>
              <a:rPr lang="es-419" sz="2000" dirty="0">
                <a:latin typeface="Abadi Extra Light" panose="020B0204020104020204" pitchFamily="34" charset="0"/>
              </a:rPr>
              <a:t>Cargar y abrir los archivos desde visual </a:t>
            </a:r>
            <a:r>
              <a:rPr lang="es-419" sz="2000" dirty="0" err="1">
                <a:latin typeface="Abadi Extra Light" panose="020B0204020104020204" pitchFamily="34" charset="0"/>
              </a:rPr>
              <a:t>studio</a:t>
            </a:r>
            <a:r>
              <a:rPr lang="es-419" sz="2000" dirty="0">
                <a:latin typeface="Abadi Extra Light" panose="020B0204020104020204" pitchFamily="34" charset="0"/>
              </a:rPr>
              <a:t> (No guardaba el archivo en la carpeta)</a:t>
            </a:r>
          </a:p>
          <a:p>
            <a:pPr lvl="1"/>
            <a:endParaRPr lang="es-419" sz="2000" dirty="0">
              <a:latin typeface="Abadi Extra Light" panose="020B0204020104020204" pitchFamily="34" charset="0"/>
            </a:endParaRPr>
          </a:p>
          <a:p>
            <a:pPr marL="342900" indent="-342900">
              <a:buFont typeface="Arial" panose="020B0604020202020204" pitchFamily="34" charset="0"/>
              <a:buChar char="•"/>
            </a:pPr>
            <a:r>
              <a:rPr lang="es-419" sz="2000" dirty="0">
                <a:latin typeface="Abadi Extra Light" panose="020B0204020104020204" pitchFamily="34" charset="0"/>
              </a:rPr>
              <a:t>La organización y planeación de un programa mas grande que los ejercicios de clase.</a:t>
            </a:r>
          </a:p>
          <a:p>
            <a:pPr marL="800100" lvl="1" indent="-342900">
              <a:buFont typeface="Arial" panose="020B0604020202020204" pitchFamily="34" charset="0"/>
              <a:buChar char="•"/>
            </a:pPr>
            <a:r>
              <a:rPr lang="es-419" sz="2000" dirty="0">
                <a:latin typeface="Abadi Extra Light" panose="020B0204020104020204" pitchFamily="34" charset="0"/>
              </a:rPr>
              <a:t>La cantidad de datos que se trasladan de una función a otra y la secuencia de estas.</a:t>
            </a:r>
          </a:p>
          <a:p>
            <a:pPr marL="800100" lvl="1" indent="-342900">
              <a:buFont typeface="Arial" panose="020B0604020202020204" pitchFamily="34" charset="0"/>
              <a:buChar char="•"/>
            </a:pPr>
            <a:r>
              <a:rPr lang="es-419" sz="2000" dirty="0">
                <a:latin typeface="Abadi Extra Light" panose="020B0204020104020204" pitchFamily="34" charset="0"/>
              </a:rPr>
              <a:t>Pensar fuera de la caja y no solo utilizar variables simples</a:t>
            </a:r>
          </a:p>
          <a:p>
            <a:pPr lvl="1"/>
            <a:endParaRPr lang="es-419" sz="2000" dirty="0">
              <a:latin typeface="Abadi Extra Light" panose="020B0204020104020204" pitchFamily="34" charset="0"/>
            </a:endParaRPr>
          </a:p>
          <a:p>
            <a:pPr marL="342900" indent="-342900">
              <a:buFont typeface="Arial" panose="020B0604020202020204" pitchFamily="34" charset="0"/>
              <a:buChar char="•"/>
            </a:pPr>
            <a:r>
              <a:rPr lang="es-419" sz="2000" dirty="0">
                <a:latin typeface="Abadi Extra Light" panose="020B0204020104020204" pitchFamily="34" charset="0"/>
              </a:rPr>
              <a:t>No documentar correctamente el código para una lectura días después</a:t>
            </a:r>
          </a:p>
          <a:p>
            <a:endParaRPr lang="es-419" sz="2000" dirty="0">
              <a:latin typeface="Abadi Extra Light" panose="020B0204020104020204" pitchFamily="34" charset="0"/>
            </a:endParaRPr>
          </a:p>
          <a:p>
            <a:pPr marL="342900" indent="-342900">
              <a:buFont typeface="Arial" panose="020B0604020202020204" pitchFamily="34" charset="0"/>
              <a:buChar char="•"/>
            </a:pPr>
            <a:r>
              <a:rPr lang="es-419" sz="2000" dirty="0">
                <a:latin typeface="Abadi Extra Light" panose="020B0204020104020204" pitchFamily="34" charset="0"/>
              </a:rPr>
              <a:t>La conversión y los diferentes tipos de formato con los que trabaja el programa:</a:t>
            </a:r>
          </a:p>
          <a:p>
            <a:pPr marL="800100" lvl="1" indent="-342900">
              <a:buFont typeface="Arial" panose="020B0604020202020204" pitchFamily="34" charset="0"/>
              <a:buChar char="•"/>
            </a:pPr>
            <a:r>
              <a:rPr lang="es-419" sz="2000" dirty="0">
                <a:latin typeface="Abadi Extra Light" panose="020B0204020104020204" pitchFamily="34" charset="0"/>
              </a:rPr>
              <a:t>La organización es numérica pero los registros </a:t>
            </a:r>
            <a:r>
              <a:rPr lang="es-419" sz="2000" dirty="0" err="1">
                <a:latin typeface="Abadi Extra Light" panose="020B0204020104020204" pitchFamily="34" charset="0"/>
              </a:rPr>
              <a:t>string</a:t>
            </a:r>
            <a:r>
              <a:rPr lang="es-419" sz="2000" dirty="0">
                <a:latin typeface="Abadi Extra Light" panose="020B0204020104020204" pitchFamily="34" charset="0"/>
              </a:rPr>
              <a:t>, se tiene que pasar por un proceso de conversión.</a:t>
            </a:r>
          </a:p>
          <a:p>
            <a:pPr lvl="1"/>
            <a:endParaRPr lang="es-419" sz="2000" dirty="0">
              <a:latin typeface="Abadi Extra Light" panose="020B0204020104020204" pitchFamily="34" charset="0"/>
            </a:endParaRPr>
          </a:p>
          <a:p>
            <a:pPr marL="342900" indent="-342900">
              <a:buFont typeface="Arial" panose="020B0604020202020204" pitchFamily="34" charset="0"/>
              <a:buChar char="•"/>
            </a:pPr>
            <a:r>
              <a:rPr lang="es-419" sz="2000" dirty="0">
                <a:latin typeface="Abadi Extra Light" panose="020B0204020104020204" pitchFamily="34" charset="0"/>
              </a:rPr>
              <a:t>Adaptar el programa para hacerlo </a:t>
            </a:r>
            <a:r>
              <a:rPr lang="es-419" sz="2000" dirty="0" err="1">
                <a:latin typeface="Abadi Extra Light" panose="020B0204020104020204" pitchFamily="34" charset="0"/>
              </a:rPr>
              <a:t>user</a:t>
            </a:r>
            <a:r>
              <a:rPr lang="es-419" sz="2000" dirty="0">
                <a:latin typeface="Abadi Extra Light" panose="020B0204020104020204" pitchFamily="34" charset="0"/>
              </a:rPr>
              <a:t> </a:t>
            </a:r>
            <a:r>
              <a:rPr lang="es-419" sz="2000" dirty="0" err="1">
                <a:latin typeface="Abadi Extra Light" panose="020B0204020104020204" pitchFamily="34" charset="0"/>
              </a:rPr>
              <a:t>friendly</a:t>
            </a:r>
            <a:r>
              <a:rPr lang="es-419" sz="2000" dirty="0">
                <a:latin typeface="Abadi Extra Light" panose="020B0204020104020204" pitchFamily="34" charset="0"/>
              </a:rPr>
              <a:t> (simplificar lo que se le muestra al usuario)</a:t>
            </a:r>
          </a:p>
          <a:p>
            <a:pPr marL="342900" indent="-342900">
              <a:buFont typeface="Arial" panose="020B0604020202020204" pitchFamily="34" charset="0"/>
              <a:buChar char="•"/>
            </a:pPr>
            <a:endParaRPr lang="es-419" sz="2000" dirty="0">
              <a:latin typeface="Abadi Extra Light" panose="020B0204020104020204" pitchFamily="34" charset="0"/>
            </a:endParaRPr>
          </a:p>
          <a:p>
            <a:pPr marL="342900" indent="-342900">
              <a:buFont typeface="Arial" panose="020B0604020202020204" pitchFamily="34" charset="0"/>
              <a:buChar char="•"/>
            </a:pPr>
            <a:r>
              <a:rPr lang="es-419" sz="2000" dirty="0">
                <a:latin typeface="Abadi Extra Light" panose="020B0204020104020204" pitchFamily="34" charset="0"/>
              </a:rPr>
              <a:t>Crear el repositorio </a:t>
            </a:r>
            <a:r>
              <a:rPr lang="es-419" sz="2000" dirty="0" err="1">
                <a:latin typeface="Abadi Extra Light" panose="020B0204020104020204" pitchFamily="34" charset="0"/>
              </a:rPr>
              <a:t>github</a:t>
            </a:r>
            <a:endParaRPr lang="es-419" sz="2000" dirty="0">
              <a:latin typeface="Abadi Extra Light" panose="020B0204020104020204" pitchFamily="34" charset="0"/>
            </a:endParaRPr>
          </a:p>
          <a:p>
            <a:pPr marL="457200" indent="-457200">
              <a:buFont typeface="Arial" panose="020B0604020202020204" pitchFamily="34" charset="0"/>
              <a:buChar char="•"/>
            </a:pPr>
            <a:endParaRPr lang="es-419" sz="2000" dirty="0">
              <a:latin typeface="Abadi Extra Light" panose="020B0204020104020204" pitchFamily="34" charset="0"/>
            </a:endParaRPr>
          </a:p>
          <a:p>
            <a:pPr marL="342900" indent="-342900">
              <a:buFont typeface="Courier New" panose="02070309020205020404" pitchFamily="49" charset="0"/>
              <a:buChar char="o"/>
            </a:pPr>
            <a:endParaRPr lang="es-CO" sz="2000" dirty="0">
              <a:latin typeface="Abadi Extra Light" panose="020B0204020104020204" pitchFamily="34" charset="0"/>
            </a:endParaRPr>
          </a:p>
          <a:p>
            <a:pPr marL="800100" lvl="1" indent="-342900">
              <a:buFont typeface="Courier New" panose="02070309020205020404" pitchFamily="49" charset="0"/>
              <a:buChar char="o"/>
            </a:pPr>
            <a:endParaRPr lang="es-CO" sz="2000" dirty="0">
              <a:latin typeface="Abadi Extra Light" panose="020B0204020104020204" pitchFamily="34" charset="0"/>
            </a:endParaRPr>
          </a:p>
        </p:txBody>
      </p:sp>
    </p:spTree>
    <p:extLst>
      <p:ext uri="{BB962C8B-B14F-4D97-AF65-F5344CB8AC3E}">
        <p14:creationId xmlns:p14="http://schemas.microsoft.com/office/powerpoint/2010/main" val="355621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a:xfrm>
            <a:off x="6344465" y="169283"/>
            <a:ext cx="5633057" cy="718240"/>
          </a:xfrm>
        </p:spPr>
        <p:txBody>
          <a:bodyPr>
            <a:normAutofit/>
          </a:bodyPr>
          <a:lstStyle/>
          <a:p>
            <a:r>
              <a:rPr lang="es-CO" dirty="0">
                <a:latin typeface="Abadi Extra Light" panose="020B0204020104020204" pitchFamily="34" charset="0"/>
              </a:rPr>
              <a:t>Aprendizajes</a:t>
            </a:r>
          </a:p>
        </p:txBody>
      </p:sp>
      <p:sp>
        <p:nvSpPr>
          <p:cNvPr id="6" name="TextBox 5">
            <a:extLst>
              <a:ext uri="{FF2B5EF4-FFF2-40B4-BE49-F238E27FC236}">
                <a16:creationId xmlns:a16="http://schemas.microsoft.com/office/drawing/2014/main" id="{01D6F871-76D8-4A46-8338-7448FE8BD080}"/>
              </a:ext>
            </a:extLst>
          </p:cNvPr>
          <p:cNvSpPr txBox="1"/>
          <p:nvPr/>
        </p:nvSpPr>
        <p:spPr>
          <a:xfrm>
            <a:off x="790885" y="1338711"/>
            <a:ext cx="5133281" cy="5016758"/>
          </a:xfrm>
          <a:prstGeom prst="rect">
            <a:avLst/>
          </a:prstGeom>
          <a:noFill/>
        </p:spPr>
        <p:txBody>
          <a:bodyPr wrap="square" rtlCol="0">
            <a:spAutoFit/>
          </a:bodyPr>
          <a:lstStyle/>
          <a:p>
            <a:pPr marL="457200" indent="-457200">
              <a:buFont typeface="Arial" panose="020B0604020202020204" pitchFamily="34" charset="0"/>
              <a:buChar char="•"/>
            </a:pPr>
            <a:r>
              <a:rPr lang="es-419" sz="2000" dirty="0">
                <a:latin typeface="Abadi Extra Light" panose="020B0204020104020204" pitchFamily="34" charset="0"/>
              </a:rPr>
              <a:t>Crear un repositorio </a:t>
            </a:r>
            <a:r>
              <a:rPr lang="es-419" sz="2000" dirty="0" err="1">
                <a:latin typeface="Abadi Extra Light" panose="020B0204020104020204" pitchFamily="34" charset="0"/>
              </a:rPr>
              <a:t>git</a:t>
            </a:r>
            <a:endParaRPr lang="es-419" sz="2000" dirty="0">
              <a:latin typeface="Abadi Extra Light" panose="020B0204020104020204" pitchFamily="34" charset="0"/>
            </a:endParaRP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Organizar y planear paso a paso el programa antes de pasar al computador</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Un poco de comprensión de listas para minimizar la escritura</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Un pequeño acercamiento y documentación del manejo de errores</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La importancia de un editor de texto claro para </a:t>
            </a:r>
            <a:r>
              <a:rPr lang="es-419" sz="2000" dirty="0" err="1">
                <a:latin typeface="Abadi Extra Light" panose="020B0204020104020204" pitchFamily="34" charset="0"/>
              </a:rPr>
              <a:t>debugging</a:t>
            </a:r>
            <a:endParaRPr lang="es-419" sz="2000" dirty="0">
              <a:latin typeface="Abadi Extra Light" panose="020B0204020104020204" pitchFamily="34" charset="0"/>
            </a:endParaRP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La relación simbiótica de todos los conceptos vistos en clase</a:t>
            </a:r>
          </a:p>
        </p:txBody>
      </p:sp>
      <p:sp>
        <p:nvSpPr>
          <p:cNvPr id="2" name="TextBox 1">
            <a:extLst>
              <a:ext uri="{FF2B5EF4-FFF2-40B4-BE49-F238E27FC236}">
                <a16:creationId xmlns:a16="http://schemas.microsoft.com/office/drawing/2014/main" id="{D3223E72-9BF7-460E-8B2A-97B004756533}"/>
              </a:ext>
            </a:extLst>
          </p:cNvPr>
          <p:cNvSpPr txBox="1"/>
          <p:nvPr/>
        </p:nvSpPr>
        <p:spPr>
          <a:xfrm>
            <a:off x="6443056" y="1338711"/>
            <a:ext cx="5229749" cy="4708981"/>
          </a:xfrm>
          <a:prstGeom prst="rect">
            <a:avLst/>
          </a:prstGeom>
          <a:noFill/>
        </p:spPr>
        <p:txBody>
          <a:bodyPr wrap="square" rtlCol="0">
            <a:spAutoFit/>
          </a:bodyPr>
          <a:lstStyle/>
          <a:p>
            <a:pPr marL="457200" indent="-457200">
              <a:buFont typeface="Arial" panose="020B0604020202020204" pitchFamily="34" charset="0"/>
              <a:buChar char="•"/>
            </a:pPr>
            <a:r>
              <a:rPr lang="es-419" sz="2000" dirty="0">
                <a:latin typeface="Abadi Extra Light" panose="020B0204020104020204" pitchFamily="34" charset="0"/>
              </a:rPr>
              <a:t>Usar variables menos simples como herramientas mas a menudo</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Generar un menú lo suficientemente claro para el usuario y evitar errores dentro del programa</a:t>
            </a:r>
          </a:p>
          <a:p>
            <a:pPr marL="914400" lvl="1" indent="-457200">
              <a:buFont typeface="Arial" panose="020B0604020202020204" pitchFamily="34" charset="0"/>
              <a:buChar char="•"/>
            </a:pPr>
            <a:r>
              <a:rPr lang="es-419" sz="2000" dirty="0">
                <a:latin typeface="Abadi Extra Light" panose="020B0204020104020204" pitchFamily="34" charset="0"/>
              </a:rPr>
              <a:t>Eliminar el error humano</a:t>
            </a:r>
          </a:p>
          <a:p>
            <a:pPr marL="914400" lvl="1"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Un poco de documentación para el tipo de </a:t>
            </a:r>
            <a:r>
              <a:rPr lang="es-419" sz="2000" dirty="0" err="1">
                <a:latin typeface="Abadi Extra Light" panose="020B0204020104020204" pitchFamily="34" charset="0"/>
              </a:rPr>
              <a:t>enconding</a:t>
            </a:r>
            <a:r>
              <a:rPr lang="es-419" sz="2000" dirty="0">
                <a:latin typeface="Abadi Extra Light" panose="020B0204020104020204" pitchFamily="34" charset="0"/>
              </a:rPr>
              <a:t> en los archivos</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Manejar y crear persistencia de un programa</a:t>
            </a:r>
          </a:p>
          <a:p>
            <a:pPr marL="457200" indent="-457200">
              <a:buFont typeface="Arial" panose="020B0604020202020204" pitchFamily="34" charset="0"/>
              <a:buChar char="•"/>
            </a:pPr>
            <a:endParaRPr lang="es-419" sz="2000" dirty="0">
              <a:latin typeface="Abadi Extra Light" panose="020B0204020104020204" pitchFamily="34" charset="0"/>
            </a:endParaRPr>
          </a:p>
          <a:p>
            <a:pPr marL="457200" indent="-457200">
              <a:buFont typeface="Arial" panose="020B0604020202020204" pitchFamily="34" charset="0"/>
              <a:buChar char="•"/>
            </a:pPr>
            <a:r>
              <a:rPr lang="es-419" sz="2000" dirty="0">
                <a:latin typeface="Abadi Extra Light" panose="020B0204020104020204" pitchFamily="34" charset="0"/>
              </a:rPr>
              <a:t>La IMPORTACIA de una buena documentación dentro del programa</a:t>
            </a:r>
          </a:p>
        </p:txBody>
      </p:sp>
    </p:spTree>
    <p:extLst>
      <p:ext uri="{BB962C8B-B14F-4D97-AF65-F5344CB8AC3E}">
        <p14:creationId xmlns:p14="http://schemas.microsoft.com/office/powerpoint/2010/main" val="61743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a:xfrm>
            <a:off x="6344465" y="169283"/>
            <a:ext cx="5633057" cy="718240"/>
          </a:xfrm>
        </p:spPr>
        <p:txBody>
          <a:bodyPr>
            <a:normAutofit/>
          </a:bodyPr>
          <a:lstStyle/>
          <a:p>
            <a:r>
              <a:rPr lang="es-CO" dirty="0">
                <a:latin typeface="Abadi Extra Light" panose="020B0204020104020204" pitchFamily="34" charset="0"/>
              </a:rPr>
              <a:t>Conclusiones</a:t>
            </a:r>
          </a:p>
        </p:txBody>
      </p:sp>
      <p:sp>
        <p:nvSpPr>
          <p:cNvPr id="6" name="TextBox 5">
            <a:extLst>
              <a:ext uri="{FF2B5EF4-FFF2-40B4-BE49-F238E27FC236}">
                <a16:creationId xmlns:a16="http://schemas.microsoft.com/office/drawing/2014/main" id="{01D6F871-76D8-4A46-8338-7448FE8BD080}"/>
              </a:ext>
            </a:extLst>
          </p:cNvPr>
          <p:cNvSpPr txBox="1"/>
          <p:nvPr/>
        </p:nvSpPr>
        <p:spPr>
          <a:xfrm>
            <a:off x="790885" y="1338711"/>
            <a:ext cx="10559602" cy="4401205"/>
          </a:xfrm>
          <a:prstGeom prst="rect">
            <a:avLst/>
          </a:prstGeom>
          <a:noFill/>
        </p:spPr>
        <p:txBody>
          <a:bodyPr wrap="square" rtlCol="0">
            <a:spAutoFit/>
          </a:bodyPr>
          <a:lstStyle/>
          <a:p>
            <a:pPr marL="457200" indent="-457200">
              <a:buFont typeface="Arial" panose="020B0604020202020204" pitchFamily="34" charset="0"/>
              <a:buChar char="•"/>
            </a:pPr>
            <a:r>
              <a:rPr lang="es-419" sz="2000" dirty="0">
                <a:latin typeface="Abadi Extra Light" panose="020B0204020104020204" pitchFamily="34" charset="0"/>
              </a:rPr>
              <a:t>Todo lo que se vio en el semestre es fundamental para el desarrollo de un programa muy simple. Lo cual implica que son de los fundamentos mas importantes de la carrera de ingeniería de sistemas.</a:t>
            </a:r>
          </a:p>
          <a:p>
            <a:pPr marL="457200" indent="-457200">
              <a:buFont typeface="Arial" panose="020B0604020202020204" pitchFamily="34" charset="0"/>
              <a:buChar char="•"/>
            </a:pPr>
            <a:r>
              <a:rPr lang="es-419" sz="2000" dirty="0">
                <a:latin typeface="Abadi Extra Light" panose="020B0204020104020204" pitchFamily="34" charset="0"/>
              </a:rPr>
              <a:t>Antes de comenzar a programar es necesario tener una organización clara con las interacciones de datos que se va a tener dentro del código.</a:t>
            </a:r>
          </a:p>
          <a:p>
            <a:pPr marL="457200" indent="-457200">
              <a:buFont typeface="Arial" panose="020B0604020202020204" pitchFamily="34" charset="0"/>
              <a:buChar char="•"/>
            </a:pPr>
            <a:r>
              <a:rPr lang="es-419" sz="2000" dirty="0">
                <a:latin typeface="Abadi Extra Light" panose="020B0204020104020204" pitchFamily="34" charset="0"/>
              </a:rPr>
              <a:t>Es sumamente importante tener disponible la documentación sobre lo que se esta trabajando, aunque en clase se dio la información necesaria para realizar el proyecto, siempre es muy útil la documentación externa.</a:t>
            </a:r>
          </a:p>
          <a:p>
            <a:pPr marL="457200" indent="-457200">
              <a:buFont typeface="Arial" panose="020B0604020202020204" pitchFamily="34" charset="0"/>
              <a:buChar char="•"/>
            </a:pPr>
            <a:r>
              <a:rPr lang="es-419" sz="2000" dirty="0">
                <a:latin typeface="Abadi Extra Light" panose="020B0204020104020204" pitchFamily="34" charset="0"/>
              </a:rPr>
              <a:t>Los diferentes tipos de herramientas de datos están ahí para simplificar las cosas, no para complicarlas. </a:t>
            </a:r>
          </a:p>
          <a:p>
            <a:pPr marL="457200" indent="-457200">
              <a:buFont typeface="Arial" panose="020B0604020202020204" pitchFamily="34" charset="0"/>
              <a:buChar char="•"/>
            </a:pPr>
            <a:r>
              <a:rPr lang="es-419" sz="2000" dirty="0">
                <a:latin typeface="Abadi Extra Light" panose="020B0204020104020204" pitchFamily="34" charset="0"/>
              </a:rPr>
              <a:t>La atracción de datos es fundamental para tener un programa organizado. Subdividir los procesos es una gran herramienta a la hora de separar el sistema y sus pasos; permite una secuencia de elementos independientes.</a:t>
            </a:r>
          </a:p>
          <a:p>
            <a:pPr marL="457200" indent="-457200">
              <a:buFont typeface="Arial" panose="020B0604020202020204" pitchFamily="34" charset="0"/>
              <a:buChar char="•"/>
            </a:pPr>
            <a:r>
              <a:rPr lang="es-419" sz="2000" dirty="0">
                <a:latin typeface="Abadi Extra Light" panose="020B0204020104020204" pitchFamily="34" charset="0"/>
              </a:rPr>
              <a:t>Cuando se esta trabajando con usuarios es necesario hacer las interacciones simples y claras para este, entre menos tenga que digitar la persona mas eficiente es la experiencia.</a:t>
            </a:r>
          </a:p>
        </p:txBody>
      </p:sp>
    </p:spTree>
    <p:extLst>
      <p:ext uri="{BB962C8B-B14F-4D97-AF65-F5344CB8AC3E}">
        <p14:creationId xmlns:p14="http://schemas.microsoft.com/office/powerpoint/2010/main" val="27269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a:xfrm>
            <a:off x="6344465" y="169283"/>
            <a:ext cx="5633057" cy="718240"/>
          </a:xfrm>
        </p:spPr>
        <p:txBody>
          <a:bodyPr>
            <a:normAutofit/>
          </a:bodyPr>
          <a:lstStyle/>
          <a:p>
            <a:r>
              <a:rPr lang="es-CO" dirty="0">
                <a:latin typeface="Abadi Extra Light" panose="020B0204020104020204" pitchFamily="34" charset="0"/>
              </a:rPr>
              <a:t>Preguntas y respuestas</a:t>
            </a:r>
          </a:p>
        </p:txBody>
      </p:sp>
      <p:sp>
        <p:nvSpPr>
          <p:cNvPr id="6" name="TextBox 5">
            <a:extLst>
              <a:ext uri="{FF2B5EF4-FFF2-40B4-BE49-F238E27FC236}">
                <a16:creationId xmlns:a16="http://schemas.microsoft.com/office/drawing/2014/main" id="{01D6F871-76D8-4A46-8338-7448FE8BD080}"/>
              </a:ext>
            </a:extLst>
          </p:cNvPr>
          <p:cNvSpPr txBox="1"/>
          <p:nvPr/>
        </p:nvSpPr>
        <p:spPr>
          <a:xfrm>
            <a:off x="450421" y="1056406"/>
            <a:ext cx="11290852" cy="5632311"/>
          </a:xfrm>
          <a:prstGeom prst="rect">
            <a:avLst/>
          </a:prstGeom>
          <a:noFill/>
        </p:spPr>
        <p:txBody>
          <a:bodyPr wrap="square" rtlCol="0">
            <a:spAutoFit/>
          </a:bodyPr>
          <a:lstStyle/>
          <a:p>
            <a:r>
              <a:rPr lang="es-419" sz="2000" dirty="0">
                <a:latin typeface="Abadi Extra Light" panose="020B0204020104020204" pitchFamily="34" charset="0"/>
              </a:rPr>
              <a:t>¿Es necesario analizar una idea antes de volverla un programa?</a:t>
            </a:r>
          </a:p>
          <a:p>
            <a:r>
              <a:rPr lang="es-419" sz="2000" dirty="0">
                <a:latin typeface="Abadi Extra Light" panose="020B0204020104020204" pitchFamily="34" charset="0"/>
              </a:rPr>
              <a:t>	Definitivamente. Analizar, pensar y organizar como se va a construir el código es fundamental para escribir lo mas fluido posible y con un rumbo claro. No sirve abrir el computador y escribir por escribir.</a:t>
            </a:r>
          </a:p>
          <a:p>
            <a:endParaRPr lang="es-419" sz="2000" dirty="0">
              <a:latin typeface="Abadi Extra Light" panose="020B0204020104020204" pitchFamily="34" charset="0"/>
            </a:endParaRPr>
          </a:p>
          <a:p>
            <a:r>
              <a:rPr lang="es-419" sz="2000" dirty="0">
                <a:latin typeface="Abadi Extra Light" panose="020B0204020104020204" pitchFamily="34" charset="0"/>
              </a:rPr>
              <a:t>¿Es lo mismo hacer un taller de clase o un parcial que hacer un proyecto?</a:t>
            </a:r>
          </a:p>
          <a:p>
            <a:r>
              <a:rPr lang="es-419" sz="2000" dirty="0">
                <a:latin typeface="Abadi Extra Light" panose="020B0204020104020204" pitchFamily="34" charset="0"/>
              </a:rPr>
              <a:t>	No, en la clase y el los parciales se hacen ejercicios puntuales de máximo 4 funciones. Por lo menos en este proyecto hubo muchas mas y no fue solo pensar en realizar un punto, sino una serie de puntos conectados e individuales que permitía el funcionamiento global.</a:t>
            </a:r>
          </a:p>
          <a:p>
            <a:endParaRPr lang="es-419" sz="2000" dirty="0">
              <a:latin typeface="Abadi Extra Light" panose="020B0204020104020204" pitchFamily="34" charset="0"/>
            </a:endParaRPr>
          </a:p>
          <a:p>
            <a:r>
              <a:rPr lang="es-419" sz="2000" dirty="0">
                <a:latin typeface="Abadi Extra Light" panose="020B0204020104020204" pitchFamily="34" charset="0"/>
              </a:rPr>
              <a:t>¿Las funciones sirven para algo?</a:t>
            </a:r>
          </a:p>
          <a:p>
            <a:r>
              <a:rPr lang="es-419" sz="2000" dirty="0">
                <a:latin typeface="Abadi Extra Light" panose="020B0204020104020204" pitchFamily="34" charset="0"/>
              </a:rPr>
              <a:t>	Las funciones son de alta importancia en un proyecto debido a que son secciones del código que generalmente tienen un objetivo, entonces no hay que preocuparse por múltiples variables y factores debido a que es un único énfasis local. Una función es simple, corta en su mayoría y concisa.</a:t>
            </a:r>
          </a:p>
          <a:p>
            <a:endParaRPr lang="es-419" sz="2000" dirty="0">
              <a:latin typeface="Abadi Extra Light" panose="020B0204020104020204" pitchFamily="34" charset="0"/>
            </a:endParaRPr>
          </a:p>
          <a:p>
            <a:r>
              <a:rPr lang="es-419" sz="2000" dirty="0">
                <a:latin typeface="Abadi Extra Light" panose="020B0204020104020204" pitchFamily="34" charset="0"/>
              </a:rPr>
              <a:t>¿Es fácil trabajar por días?</a:t>
            </a:r>
          </a:p>
          <a:p>
            <a:r>
              <a:rPr lang="es-419" sz="2000" dirty="0">
                <a:latin typeface="Abadi Extra Light" panose="020B0204020104020204" pitchFamily="34" charset="0"/>
              </a:rPr>
              <a:t>	Distribuir la carga en varios días definitivamente es importante para despejar la cabeza y no sobrecargarse. Es muy importante documentar detalladamente las funciones para que después de un tiempo sea fácil retomar la misma ruta de trabajo.</a:t>
            </a:r>
          </a:p>
        </p:txBody>
      </p:sp>
    </p:spTree>
    <p:extLst>
      <p:ext uri="{BB962C8B-B14F-4D97-AF65-F5344CB8AC3E}">
        <p14:creationId xmlns:p14="http://schemas.microsoft.com/office/powerpoint/2010/main" val="265412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4">
            <a:extLst>
              <a:ext uri="{FF2B5EF4-FFF2-40B4-BE49-F238E27FC236}">
                <a16:creationId xmlns:a16="http://schemas.microsoft.com/office/drawing/2014/main" id="{3E3A5601-AD75-4B09-B55F-FBB2FAFCCBB3}"/>
              </a:ext>
            </a:extLst>
          </p:cNvPr>
          <p:cNvSpPr>
            <a:spLocks noGrp="1"/>
          </p:cNvSpPr>
          <p:nvPr>
            <p:ph type="title"/>
          </p:nvPr>
        </p:nvSpPr>
        <p:spPr>
          <a:xfrm>
            <a:off x="6344465" y="169283"/>
            <a:ext cx="5633057" cy="718240"/>
          </a:xfrm>
        </p:spPr>
        <p:txBody>
          <a:bodyPr>
            <a:normAutofit/>
          </a:bodyPr>
          <a:lstStyle/>
          <a:p>
            <a:r>
              <a:rPr lang="es-CO" dirty="0">
                <a:latin typeface="Abadi Extra Light" panose="020B0204020104020204" pitchFamily="34" charset="0"/>
              </a:rPr>
              <a:t>Preguntas y respuestas</a:t>
            </a:r>
          </a:p>
        </p:txBody>
      </p:sp>
      <p:sp>
        <p:nvSpPr>
          <p:cNvPr id="6" name="TextBox 5">
            <a:extLst>
              <a:ext uri="{FF2B5EF4-FFF2-40B4-BE49-F238E27FC236}">
                <a16:creationId xmlns:a16="http://schemas.microsoft.com/office/drawing/2014/main" id="{01D6F871-76D8-4A46-8338-7448FE8BD080}"/>
              </a:ext>
            </a:extLst>
          </p:cNvPr>
          <p:cNvSpPr txBox="1"/>
          <p:nvPr/>
        </p:nvSpPr>
        <p:spPr>
          <a:xfrm>
            <a:off x="506896" y="1338711"/>
            <a:ext cx="11290852" cy="4093428"/>
          </a:xfrm>
          <a:prstGeom prst="rect">
            <a:avLst/>
          </a:prstGeom>
          <a:noFill/>
        </p:spPr>
        <p:txBody>
          <a:bodyPr wrap="square" rtlCol="0">
            <a:spAutoFit/>
          </a:bodyPr>
          <a:lstStyle/>
          <a:p>
            <a:r>
              <a:rPr lang="es-419" sz="2000" dirty="0">
                <a:latin typeface="Abadi Extra Light" panose="020B0204020104020204" pitchFamily="34" charset="0"/>
              </a:rPr>
              <a:t>¿Por qué tanto énfasis en simplificar la interface para los usuarios?</a:t>
            </a:r>
          </a:p>
          <a:p>
            <a:r>
              <a:rPr lang="es-419" sz="2000" dirty="0">
                <a:latin typeface="Abadi Extra Light" panose="020B0204020104020204" pitchFamily="34" charset="0"/>
              </a:rPr>
              <a:t>	Después de probar el programa con alguien que lo veía por primera vez fue evidente que lo había escrito para mi, una persona que sabia exactamente que escribir. Por otra parte, quienes tienen claridad de las condiciones del programa escribían cosas que ocasionaban miles de errores. Por lo tanto, decidí hacerlo simple como su fueran botones y el usuario solo tuviera que escribir un digito de una lista de opciones ya establecida.</a:t>
            </a:r>
          </a:p>
          <a:p>
            <a:endParaRPr lang="es-419" sz="2000" dirty="0">
              <a:latin typeface="Abadi Extra Light" panose="020B0204020104020204" pitchFamily="34" charset="0"/>
            </a:endParaRPr>
          </a:p>
          <a:p>
            <a:r>
              <a:rPr lang="es-419" sz="2000" dirty="0">
                <a:latin typeface="Abadi Extra Light" panose="020B0204020104020204" pitchFamily="34" charset="0"/>
              </a:rPr>
              <a:t>¿Es importante revisar el código un tiempo después de escribirlo?</a:t>
            </a:r>
          </a:p>
          <a:p>
            <a:r>
              <a:rPr lang="es-419" sz="2000" dirty="0">
                <a:latin typeface="Abadi Extra Light" panose="020B0204020104020204" pitchFamily="34" charset="0"/>
              </a:rPr>
              <a:t>	Considero que si se dispone del tiempo si. Al olvidarse un poco del programa se recupera esa escancia de usuario nuevo, además no hay recuerdo claro de todo entonces realmente toca releer cada línea y comprenderla. En este proceso se puede refinar mucho el código al encontrar errores o ingeniarse una mejor forma de hacer las cosas. En mi caso, hice dos versiones, la primera de una longitud de 500 líneas; y la segunda de una longitud de 300. Al revisar la primera versión encontré formas muy diferentes y creo que mas rápidas que la primera.</a:t>
            </a:r>
          </a:p>
        </p:txBody>
      </p:sp>
    </p:spTree>
    <p:extLst>
      <p:ext uri="{BB962C8B-B14F-4D97-AF65-F5344CB8AC3E}">
        <p14:creationId xmlns:p14="http://schemas.microsoft.com/office/powerpoint/2010/main" val="311494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618</Words>
  <Application>Microsoft Office PowerPoint</Application>
  <PresentationFormat>Widescreen</PresentationFormat>
  <Paragraphs>102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Abadi Extra Light</vt:lpstr>
      <vt:lpstr>Arial</vt:lpstr>
      <vt:lpstr>Calibri</vt:lpstr>
      <vt:lpstr>Calibri Light</vt:lpstr>
      <vt:lpstr>Courier New</vt:lpstr>
      <vt:lpstr>Office Theme</vt:lpstr>
      <vt:lpstr>Sistema de Administración de Parqueaderos </vt:lpstr>
      <vt:lpstr>Presentación del producto</vt:lpstr>
      <vt:lpstr>Conceptos aplicados</vt:lpstr>
      <vt:lpstr>Principales dificultades</vt:lpstr>
      <vt:lpstr>Aprendizajes</vt:lpstr>
      <vt:lpstr>Conclusiones</vt:lpstr>
      <vt:lpstr>Preguntas y respuestas</vt:lpstr>
      <vt:lpstr>Preguntas y respuestas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Administración de Parqueaderos </dc:title>
  <dc:creator>nicolas vidal</dc:creator>
  <cp:lastModifiedBy>nicolas vidal</cp:lastModifiedBy>
  <cp:revision>1</cp:revision>
  <dcterms:created xsi:type="dcterms:W3CDTF">2020-05-18T22:38:16Z</dcterms:created>
  <dcterms:modified xsi:type="dcterms:W3CDTF">2020-05-19T00:27:48Z</dcterms:modified>
</cp:coreProperties>
</file>