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8" r:id="rId3"/>
    <p:sldId id="298" r:id="rId4"/>
    <p:sldId id="257" r:id="rId5"/>
    <p:sldId id="297" r:id="rId6"/>
    <p:sldId id="259" r:id="rId7"/>
    <p:sldId id="260" r:id="rId8"/>
  </p:sldIdLst>
  <p:sldSz cx="9144000" cy="5143500" type="screen16x9"/>
  <p:notesSz cx="6858000" cy="9144000"/>
  <p:embeddedFontLst>
    <p:embeddedFont>
      <p:font typeface="Barlow" panose="020B0604020202020204" charset="0"/>
      <p:regular r:id="rId10"/>
      <p:bold r:id="rId11"/>
      <p:italic r:id="rId12"/>
      <p:boldItalic r:id="rId13"/>
    </p:embeddedFont>
    <p:embeddedFont>
      <p:font typeface="Barlow Light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Raleway Thin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DD"/>
    <a:srgbClr val="EAEBF2"/>
    <a:srgbClr val="EA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620bbb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620bbb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620bbb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620bbb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95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59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 DE COMPRAS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4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2732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 do time</a:t>
            </a:r>
            <a:endParaRPr dirty="0"/>
          </a:p>
        </p:txBody>
      </p:sp>
      <p:sp>
        <p:nvSpPr>
          <p:cNvPr id="2418" name="Google Shape;2418;p4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419" name="Google Shape;2419;p44"/>
          <p:cNvPicPr preferRelativeResize="0"/>
          <p:nvPr/>
        </p:nvPicPr>
        <p:blipFill>
          <a:blip r:embed="rId3"/>
          <a:srcRect/>
          <a:stretch/>
        </p:blipFill>
        <p:spPr>
          <a:xfrm>
            <a:off x="675117" y="1671750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0" name="Google Shape;2420;p44"/>
          <p:cNvSpPr txBox="1"/>
          <p:nvPr/>
        </p:nvSpPr>
        <p:spPr>
          <a:xfrm>
            <a:off x="708725" y="3379000"/>
            <a:ext cx="1372783" cy="35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Silas Oliveira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Lider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1" name="Google Shape;2421;p44"/>
          <p:cNvPicPr preferRelativeResize="0"/>
          <p:nvPr/>
        </p:nvPicPr>
        <p:blipFill>
          <a:blip r:embed="rId4"/>
          <a:srcRect/>
          <a:stretch/>
        </p:blipFill>
        <p:spPr>
          <a:xfrm>
            <a:off x="2761489" y="1671750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2" name="Google Shape;2422;p44"/>
          <p:cNvSpPr txBox="1"/>
          <p:nvPr/>
        </p:nvSpPr>
        <p:spPr>
          <a:xfrm>
            <a:off x="2795097" y="3379000"/>
            <a:ext cx="1372783" cy="35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Iago Ladeia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Codificação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3" name="Google Shape;2423;p44"/>
          <p:cNvPicPr preferRelativeResize="0"/>
          <p:nvPr/>
        </p:nvPicPr>
        <p:blipFill>
          <a:blip r:embed="rId5"/>
          <a:srcRect t="2010" b="2010"/>
          <a:stretch/>
        </p:blipFill>
        <p:spPr>
          <a:xfrm>
            <a:off x="6934231" y="1671750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4" name="Google Shape;2424;p44"/>
          <p:cNvSpPr txBox="1"/>
          <p:nvPr/>
        </p:nvSpPr>
        <p:spPr>
          <a:xfrm>
            <a:off x="4881469" y="3379000"/>
            <a:ext cx="1372783" cy="35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Nicolas Lacerda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Codificação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5" name="Google Shape;2425;p44"/>
          <p:cNvPicPr preferRelativeResize="0"/>
          <p:nvPr/>
        </p:nvPicPr>
        <p:blipFill>
          <a:blip r:embed="rId6"/>
          <a:srcRect/>
          <a:stretch/>
        </p:blipFill>
        <p:spPr>
          <a:xfrm>
            <a:off x="4942513" y="1671750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6" name="Google Shape;2426;p44"/>
          <p:cNvSpPr txBox="1"/>
          <p:nvPr/>
        </p:nvSpPr>
        <p:spPr>
          <a:xfrm>
            <a:off x="6967839" y="3379000"/>
            <a:ext cx="1372783" cy="35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 Aurélio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Documentação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5560CD-C7B0-4A2E-80A0-4E2DB3AF163E}"/>
              </a:ext>
            </a:extLst>
          </p:cNvPr>
          <p:cNvSpPr txBox="1"/>
          <p:nvPr/>
        </p:nvSpPr>
        <p:spPr>
          <a:xfrm rot="16200000">
            <a:off x="-376594" y="4529028"/>
            <a:ext cx="829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Esqueça tudo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4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273209" cy="853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 do time</a:t>
            </a:r>
            <a:endParaRPr dirty="0"/>
          </a:p>
        </p:txBody>
      </p:sp>
      <p:sp>
        <p:nvSpPr>
          <p:cNvPr id="2418" name="Google Shape;2418;p4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2419" name="Google Shape;2419;p44"/>
          <p:cNvPicPr preferRelativeResize="0"/>
          <p:nvPr/>
        </p:nvPicPr>
        <p:blipFill>
          <a:blip r:embed="rId3"/>
          <a:srcRect/>
          <a:stretch/>
        </p:blipFill>
        <p:spPr>
          <a:xfrm>
            <a:off x="1185433" y="1688300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0" name="Google Shape;2420;p44"/>
          <p:cNvSpPr txBox="1"/>
          <p:nvPr/>
        </p:nvSpPr>
        <p:spPr>
          <a:xfrm>
            <a:off x="1219041" y="3357734"/>
            <a:ext cx="1372783" cy="34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Rodrigo Queiroz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Documentação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1" name="Google Shape;2421;p44"/>
          <p:cNvPicPr preferRelativeResize="0"/>
          <p:nvPr/>
        </p:nvPicPr>
        <p:blipFill>
          <a:blip r:embed="rId4"/>
          <a:srcRect/>
          <a:stretch/>
        </p:blipFill>
        <p:spPr>
          <a:xfrm>
            <a:off x="3673665" y="1688300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2" name="Google Shape;2422;p44"/>
          <p:cNvSpPr txBox="1"/>
          <p:nvPr/>
        </p:nvSpPr>
        <p:spPr>
          <a:xfrm>
            <a:off x="3707273" y="3357734"/>
            <a:ext cx="1372783" cy="34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Gustavo Gonzaga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Design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4" name="Google Shape;2424;p44"/>
          <p:cNvSpPr txBox="1"/>
          <p:nvPr/>
        </p:nvSpPr>
        <p:spPr>
          <a:xfrm>
            <a:off x="6195505" y="3357734"/>
            <a:ext cx="1372783" cy="62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José Venâncio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Design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5" name="Google Shape;2425;p44"/>
          <p:cNvPicPr preferRelativeResize="0"/>
          <p:nvPr/>
        </p:nvPicPr>
        <p:blipFill>
          <a:blip r:embed="rId5"/>
          <a:srcRect l="11393" r="11393"/>
          <a:stretch/>
        </p:blipFill>
        <p:spPr>
          <a:xfrm>
            <a:off x="6161897" y="1688300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2C2BC6-8D59-457D-98A4-442491870A06}"/>
              </a:ext>
            </a:extLst>
          </p:cNvPr>
          <p:cNvSpPr txBox="1"/>
          <p:nvPr/>
        </p:nvSpPr>
        <p:spPr>
          <a:xfrm>
            <a:off x="1763484" y="2709718"/>
            <a:ext cx="5217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tx1">
                    <a:lumMod val="50000"/>
                  </a:schemeClr>
                </a:solidFill>
              </a:rPr>
              <a:t>É isso!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C8130B-5857-4771-8983-2FC7407E8406}"/>
              </a:ext>
            </a:extLst>
          </p:cNvPr>
          <p:cNvSpPr txBox="1"/>
          <p:nvPr/>
        </p:nvSpPr>
        <p:spPr>
          <a:xfrm rot="18620516">
            <a:off x="8497641" y="4771023"/>
            <a:ext cx="759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Fala meu pit</a:t>
            </a:r>
          </a:p>
        </p:txBody>
      </p:sp>
    </p:spTree>
    <p:extLst>
      <p:ext uri="{BB962C8B-B14F-4D97-AF65-F5344CB8AC3E}">
        <p14:creationId xmlns:p14="http://schemas.microsoft.com/office/powerpoint/2010/main" val="148415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3753293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5599447" cy="16210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/>
              <a:t>Um pequeno problema que pode se tornar maior</a:t>
            </a:r>
            <a:endParaRPr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Antes de fazer as compras sempre anotamos o que precisamos, mas na maioria das vezes sempre lembramos de algo no caminho.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A falta de organização no nosso dia a dia, e até a falta de tempo nos faz esquecer dos compromissos de “menor importância”, com a falta de algo e vontade de anotar coisas basicas que precisamos por que achamos que não merecem tanta atenção podem acabar se tornando maiores.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FA35F3-0190-45BD-A6DE-E80075906368}"/>
              </a:ext>
            </a:extLst>
          </p:cNvPr>
          <p:cNvSpPr txBox="1"/>
          <p:nvPr/>
        </p:nvSpPr>
        <p:spPr>
          <a:xfrm rot="1899261">
            <a:off x="7699782" y="621474"/>
            <a:ext cx="7702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>
                    <a:lumMod val="85000"/>
                  </a:schemeClr>
                </a:solidFill>
              </a:rPr>
              <a:t>Nick Manga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 dirty="0"/>
              <a:t>SOLUÇÃO</a:t>
            </a:r>
            <a:endParaRPr sz="4700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891"/>
            <a:ext cx="5640376" cy="2142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/>
              <a:t>Objetivo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Tendo em vista a falta de ferramentas que auxiliam os usuários na hora de fazer e organizar suas compras, resolvemos criar um aplicativo visando facilitar e trazer praticidade para o momento de compras. Nosso aplicativo tem como objetivo tornar suas compras mais organizadas e controladas. Funcionando como uma espécie de lista, o app ajudará o cliente a ter uma maior noção sobre os itens que estão sendo comprados, evitando um possível esquecimento de algum objeto que deseja comprar e tendo também um maior controle das suas compras, pois ele terá na palma das suas mãos uma ferramenta que o ajudará tornar o momento de compras mais prático e otimizado.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908966-C6BF-482E-A885-FC6536F005D1}"/>
              </a:ext>
            </a:extLst>
          </p:cNvPr>
          <p:cNvSpPr txBox="1"/>
          <p:nvPr/>
        </p:nvSpPr>
        <p:spPr>
          <a:xfrm rot="5400000">
            <a:off x="8359374" y="625437"/>
            <a:ext cx="1460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pinkou braudos</a:t>
            </a:r>
          </a:p>
        </p:txBody>
      </p:sp>
    </p:spTree>
    <p:extLst>
      <p:ext uri="{BB962C8B-B14F-4D97-AF65-F5344CB8AC3E}">
        <p14:creationId xmlns:p14="http://schemas.microsoft.com/office/powerpoint/2010/main" val="25929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8907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 uma forma simples e facil você pode criar a sua lista e adicionar o item desejado.</a:t>
            </a: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9FC64D-1D5F-4E62-B948-EA7B002891B5}"/>
              </a:ext>
            </a:extLst>
          </p:cNvPr>
          <p:cNvSpPr txBox="1"/>
          <p:nvPr/>
        </p:nvSpPr>
        <p:spPr>
          <a:xfrm>
            <a:off x="5191377" y="2244761"/>
            <a:ext cx="16745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00B5DD"/>
                </a:solidFill>
              </a:rPr>
              <a:t>Quem anchar esse east egg ganha um pix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285</Words>
  <Application>Microsoft Office PowerPoint</Application>
  <PresentationFormat>Apresentação na tela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Raleway Thin</vt:lpstr>
      <vt:lpstr>Barlow Light</vt:lpstr>
      <vt:lpstr>Calibri</vt:lpstr>
      <vt:lpstr>Barlow</vt:lpstr>
      <vt:lpstr>Arial</vt:lpstr>
      <vt:lpstr>Raleway</vt:lpstr>
      <vt:lpstr>Gaoler template</vt:lpstr>
      <vt:lpstr>LISTA DE COMPRAS</vt:lpstr>
      <vt:lpstr>Apresentação do time</vt:lpstr>
      <vt:lpstr>Apresentação do time</vt:lpstr>
      <vt:lpstr>PROBLEMA</vt:lpstr>
      <vt:lpstr>SOLUÇÃO</vt:lpstr>
      <vt:lpstr>Funcionalidade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DE COMPRAS</dc:title>
  <cp:lastModifiedBy>Jeisa Oliveira</cp:lastModifiedBy>
  <cp:revision>23</cp:revision>
  <dcterms:modified xsi:type="dcterms:W3CDTF">2021-06-10T01:41:39Z</dcterms:modified>
</cp:coreProperties>
</file>