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1" r:id="rId8"/>
    <p:sldId id="268" r:id="rId9"/>
    <p:sldId id="262" r:id="rId10"/>
    <p:sldId id="269" r:id="rId11"/>
    <p:sldId id="263" r:id="rId12"/>
    <p:sldId id="270" r:id="rId13"/>
    <p:sldId id="264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47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15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494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45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97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140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558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268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06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87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74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15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080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565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69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22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5D78-AFD4-4A89-BBE1-9B3D51806695}" type="datetimeFigureOut">
              <a:rPr lang="es-CO" smtClean="0"/>
              <a:t>18/04/2018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9665-D876-4D45-9C4B-68E88BE563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287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asZon/Mesh_benchm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4A2C1-2DC2-4210-AF9A-AAD3E4C4E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u="sng" dirty="0" err="1">
                <a:hlinkClick r:id="rId2"/>
              </a:rPr>
              <a:t>Meshbenchmark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48D1E8-73E7-4C64-B789-8C0D6D60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Juan Nicolás </a:t>
            </a:r>
            <a:r>
              <a:rPr lang="es-CO" dirty="0" err="1"/>
              <a:t>Sastoque</a:t>
            </a:r>
            <a:r>
              <a:rPr lang="es-CO" dirty="0"/>
              <a:t> Espinosa</a:t>
            </a:r>
          </a:p>
          <a:p>
            <a:r>
              <a:rPr lang="es-CO" dirty="0"/>
              <a:t>Liseth Briceño </a:t>
            </a:r>
            <a:r>
              <a:rPr lang="es-CO" dirty="0" err="1"/>
              <a:t>Albarracin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836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A2E9C34-2FA7-4D09-9921-0AD012C80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r="8156" b="15490"/>
          <a:stretch/>
        </p:blipFill>
        <p:spPr>
          <a:xfrm>
            <a:off x="2054087" y="1384383"/>
            <a:ext cx="6414052" cy="523297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48929-6345-4E08-BFE5-211FA63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16217" cy="4024125"/>
          </a:xfrm>
        </p:spPr>
        <p:txBody>
          <a:bodyPr/>
          <a:lstStyle/>
          <a:p>
            <a:r>
              <a:rPr lang="es-CO" dirty="0"/>
              <a:t>3: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32D4C-A767-4407-BAAA-9D6CD518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843" y="737869"/>
            <a:ext cx="8610600" cy="1293028"/>
          </a:xfrm>
        </p:spPr>
        <p:txBody>
          <a:bodyPr/>
          <a:lstStyle/>
          <a:p>
            <a:r>
              <a:rPr lang="es-CO" dirty="0"/>
              <a:t>RETENIDO V-V</a:t>
            </a:r>
          </a:p>
        </p:txBody>
      </p:sp>
    </p:spTree>
    <p:extLst>
      <p:ext uri="{BB962C8B-B14F-4D97-AF65-F5344CB8AC3E}">
        <p14:creationId xmlns:p14="http://schemas.microsoft.com/office/powerpoint/2010/main" val="191741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A0CB5CF-8A79-4611-92E6-07BEAEBEB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6452"/>
            <a:ext cx="5466521" cy="44415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46CBC0-C775-40BF-9E9C-36380A8EB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43" y="2194558"/>
            <a:ext cx="5411857" cy="466781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48929-6345-4E08-BFE5-211FA63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16217" cy="4024125"/>
          </a:xfrm>
        </p:spPr>
        <p:txBody>
          <a:bodyPr/>
          <a:lstStyle/>
          <a:p>
            <a:r>
              <a:rPr lang="es-CO" dirty="0"/>
              <a:t>1: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022CCC8-6D40-4292-815E-28E4372335D6}"/>
              </a:ext>
            </a:extLst>
          </p:cNvPr>
          <p:cNvSpPr txBox="1">
            <a:spLocks/>
          </p:cNvSpPr>
          <p:nvPr/>
        </p:nvSpPr>
        <p:spPr>
          <a:xfrm>
            <a:off x="5728252" y="2194558"/>
            <a:ext cx="551621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2: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32D4C-A767-4407-BAAA-9D6CD51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Inmediato F-V</a:t>
            </a:r>
          </a:p>
        </p:txBody>
      </p:sp>
    </p:spTree>
    <p:extLst>
      <p:ext uri="{BB962C8B-B14F-4D97-AF65-F5344CB8AC3E}">
        <p14:creationId xmlns:p14="http://schemas.microsoft.com/office/powerpoint/2010/main" val="274859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02978D3-3FF5-49EB-9556-34C3687BE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3" r="10978" b="17191"/>
          <a:stretch/>
        </p:blipFill>
        <p:spPr>
          <a:xfrm>
            <a:off x="2087218" y="1410887"/>
            <a:ext cx="6460434" cy="529324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48929-6345-4E08-BFE5-211FA63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16217" cy="4024125"/>
          </a:xfrm>
        </p:spPr>
        <p:txBody>
          <a:bodyPr/>
          <a:lstStyle/>
          <a:p>
            <a:r>
              <a:rPr lang="es-CO" dirty="0"/>
              <a:t>3: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32D4C-A767-4407-BAAA-9D6CD51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Inmediato F-V</a:t>
            </a:r>
          </a:p>
        </p:txBody>
      </p:sp>
    </p:spTree>
    <p:extLst>
      <p:ext uri="{BB962C8B-B14F-4D97-AF65-F5344CB8AC3E}">
        <p14:creationId xmlns:p14="http://schemas.microsoft.com/office/powerpoint/2010/main" val="353825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4C1D9DD-3AF4-4768-BB43-379E07C60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8899"/>
            <a:ext cx="5631156" cy="45898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DDF14B-967C-4EE8-B57F-4BBAA66629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76"/>
          <a:stretch/>
        </p:blipFill>
        <p:spPr>
          <a:xfrm>
            <a:off x="6202017" y="2364186"/>
            <a:ext cx="5989983" cy="436460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48929-6345-4E08-BFE5-211FA63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16217" cy="4024125"/>
          </a:xfrm>
        </p:spPr>
        <p:txBody>
          <a:bodyPr/>
          <a:lstStyle/>
          <a:p>
            <a:r>
              <a:rPr lang="es-CO" dirty="0"/>
              <a:t>1: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022CCC8-6D40-4292-815E-28E4372335D6}"/>
              </a:ext>
            </a:extLst>
          </p:cNvPr>
          <p:cNvSpPr txBox="1">
            <a:spLocks/>
          </p:cNvSpPr>
          <p:nvPr/>
        </p:nvSpPr>
        <p:spPr>
          <a:xfrm>
            <a:off x="5728252" y="2194558"/>
            <a:ext cx="551621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2: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32D4C-A767-4407-BAAA-9D6CD51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RETENIDO F-V</a:t>
            </a:r>
          </a:p>
        </p:txBody>
      </p:sp>
    </p:spTree>
    <p:extLst>
      <p:ext uri="{BB962C8B-B14F-4D97-AF65-F5344CB8AC3E}">
        <p14:creationId xmlns:p14="http://schemas.microsoft.com/office/powerpoint/2010/main" val="196153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8E854E-48B1-4D87-B68B-CEF4F8D03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2" r="11689" b="19663"/>
          <a:stretch/>
        </p:blipFill>
        <p:spPr>
          <a:xfrm>
            <a:off x="1881809" y="1247110"/>
            <a:ext cx="6460333" cy="527296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48929-6345-4E08-BFE5-211FA63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16217" cy="4024125"/>
          </a:xfrm>
        </p:spPr>
        <p:txBody>
          <a:bodyPr/>
          <a:lstStyle/>
          <a:p>
            <a:r>
              <a:rPr lang="es-CO" dirty="0"/>
              <a:t>3: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32D4C-A767-4407-BAAA-9D6CD51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RETENIDO F-V</a:t>
            </a:r>
          </a:p>
        </p:txBody>
      </p:sp>
    </p:spTree>
    <p:extLst>
      <p:ext uri="{BB962C8B-B14F-4D97-AF65-F5344CB8AC3E}">
        <p14:creationId xmlns:p14="http://schemas.microsoft.com/office/powerpoint/2010/main" val="244436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7BD9-69E7-4E74-82F2-E3BF7D2F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B8DB7-1DED-428B-B8E0-8E291C80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modo retenido en el caso del </a:t>
            </a:r>
            <a:r>
              <a:rPr lang="es-CO" dirty="0" err="1"/>
              <a:t>Tetahedro</a:t>
            </a:r>
            <a:r>
              <a:rPr lang="es-CO" dirty="0"/>
              <a:t> los </a:t>
            </a:r>
            <a:r>
              <a:rPr lang="es-CO" dirty="0" err="1"/>
              <a:t>fps</a:t>
            </a:r>
            <a:r>
              <a:rPr lang="es-CO" dirty="0"/>
              <a:t> son mas lentos que el modo inmediato.</a:t>
            </a:r>
          </a:p>
          <a:p>
            <a:r>
              <a:rPr lang="es-CO" dirty="0"/>
              <a:t>El desempeño en el tiempo de ejecución varía según cada equipo, como es de esperarse.</a:t>
            </a:r>
          </a:p>
        </p:txBody>
      </p:sp>
    </p:spTree>
    <p:extLst>
      <p:ext uri="{BB962C8B-B14F-4D97-AF65-F5344CB8AC3E}">
        <p14:creationId xmlns:p14="http://schemas.microsoft.com/office/powerpoint/2010/main" val="411978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5E091-6DA1-42ED-9EE8-714BA3D7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REpresentaciones</a:t>
            </a:r>
            <a:r>
              <a:rPr lang="es-CO" dirty="0"/>
              <a:t> </a:t>
            </a:r>
            <a:r>
              <a:rPr lang="es-CO" dirty="0" err="1"/>
              <a:t>UsAdas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AAF19-FDA1-4E6C-8F26-C388914D1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 err="1"/>
              <a:t>Face</a:t>
            </a:r>
            <a:r>
              <a:rPr lang="es-CO" dirty="0"/>
              <a:t> – </a:t>
            </a:r>
            <a:r>
              <a:rPr lang="es-CO" dirty="0" err="1"/>
              <a:t>Vertex</a:t>
            </a:r>
            <a:endParaRPr lang="es-CO" dirty="0"/>
          </a:p>
          <a:p>
            <a:r>
              <a:rPr lang="es-CO" dirty="0" err="1"/>
              <a:t>Vertex</a:t>
            </a:r>
            <a:r>
              <a:rPr lang="es-CO" dirty="0"/>
              <a:t> – </a:t>
            </a:r>
            <a:r>
              <a:rPr lang="es-CO" dirty="0" err="1"/>
              <a:t>Vertex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209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7F484-25E7-443C-BCFF-A77ED196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Vertex-vertex</a:t>
            </a:r>
            <a:endParaRPr lang="es-CO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A09346B-D9BA-457C-AD20-E08768D44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263532"/>
              </p:ext>
            </p:extLst>
          </p:nvPr>
        </p:nvGraphicFramePr>
        <p:xfrm>
          <a:off x="490330" y="2057401"/>
          <a:ext cx="6453810" cy="358402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9522">
                  <a:extLst>
                    <a:ext uri="{9D8B030D-6E8A-4147-A177-3AD203B41FA5}">
                      <a16:colId xmlns:a16="http://schemas.microsoft.com/office/drawing/2014/main" val="1828203198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393220019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1074562925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3791950428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134948638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1022814013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2605750708"/>
                    </a:ext>
                  </a:extLst>
                </a:gridCol>
              </a:tblGrid>
              <a:tr h="71680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Vértices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Coordenadas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Vértices adyacentes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30016"/>
                  </a:ext>
                </a:extLst>
              </a:tr>
              <a:tr h="71680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v1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v2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v3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0824664"/>
                  </a:ext>
                </a:extLst>
              </a:tr>
              <a:tr h="71680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v1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-3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v0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829535"/>
                  </a:ext>
                </a:extLst>
              </a:tr>
              <a:tr h="71680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v2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-3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-2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350547"/>
                  </a:ext>
                </a:extLst>
              </a:tr>
              <a:tr h="716805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-3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50981"/>
                  </a:ext>
                </a:extLst>
              </a:tr>
            </a:tbl>
          </a:graphicData>
        </a:graphic>
      </p:graphicFrame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EC6378CE-3E50-4359-91A8-426BD17FE0D3}"/>
              </a:ext>
            </a:extLst>
          </p:cNvPr>
          <p:cNvSpPr/>
          <p:nvPr/>
        </p:nvSpPr>
        <p:spPr>
          <a:xfrm>
            <a:off x="8123583" y="2603692"/>
            <a:ext cx="2610678" cy="284921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04EA6D-4843-4BB1-84E3-9109114623AE}"/>
              </a:ext>
            </a:extLst>
          </p:cNvPr>
          <p:cNvCxnSpPr>
            <a:stCxn id="7" idx="2"/>
          </p:cNvCxnSpPr>
          <p:nvPr/>
        </p:nvCxnSpPr>
        <p:spPr>
          <a:xfrm flipV="1">
            <a:off x="8123583" y="4313223"/>
            <a:ext cx="1305339" cy="1139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4730895-4032-4C98-B91E-F6FB20164FF7}"/>
              </a:ext>
            </a:extLst>
          </p:cNvPr>
          <p:cNvCxnSpPr>
            <a:cxnSpLocks/>
            <a:endCxn id="7" idx="4"/>
          </p:cNvCxnSpPr>
          <p:nvPr/>
        </p:nvCxnSpPr>
        <p:spPr>
          <a:xfrm>
            <a:off x="9428922" y="4326475"/>
            <a:ext cx="1305339" cy="1126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BAD9F94-6B92-47A2-A0C4-B9209DFED2B2}"/>
              </a:ext>
            </a:extLst>
          </p:cNvPr>
          <p:cNvCxnSpPr>
            <a:endCxn id="7" idx="0"/>
          </p:cNvCxnSpPr>
          <p:nvPr/>
        </p:nvCxnSpPr>
        <p:spPr>
          <a:xfrm flipV="1">
            <a:off x="9428922" y="2603692"/>
            <a:ext cx="0" cy="1709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79C310-FB58-463E-B583-FFBA33DA2D05}"/>
              </a:ext>
            </a:extLst>
          </p:cNvPr>
          <p:cNvSpPr txBox="1"/>
          <p:nvPr/>
        </p:nvSpPr>
        <p:spPr>
          <a:xfrm>
            <a:off x="9403248" y="2419026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FC4708-AF92-4035-9781-67488B557C00}"/>
              </a:ext>
            </a:extLst>
          </p:cNvPr>
          <p:cNvSpPr txBox="1"/>
          <p:nvPr/>
        </p:nvSpPr>
        <p:spPr>
          <a:xfrm>
            <a:off x="9417327" y="3869707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85228B-6232-4396-8A9E-AF08C59F8374}"/>
              </a:ext>
            </a:extLst>
          </p:cNvPr>
          <p:cNvSpPr txBox="1"/>
          <p:nvPr/>
        </p:nvSpPr>
        <p:spPr>
          <a:xfrm>
            <a:off x="7726017" y="5452909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E097503-7755-4D0A-AF25-48DD6E70AB6F}"/>
              </a:ext>
            </a:extLst>
          </p:cNvPr>
          <p:cNvSpPr txBox="1"/>
          <p:nvPr/>
        </p:nvSpPr>
        <p:spPr>
          <a:xfrm>
            <a:off x="10711070" y="5398315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v3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C78E662-E90B-49F7-A23F-1F6B010522DE}"/>
              </a:ext>
            </a:extLst>
          </p:cNvPr>
          <p:cNvCxnSpPr>
            <a:cxnSpLocks/>
          </p:cNvCxnSpPr>
          <p:nvPr/>
        </p:nvCxnSpPr>
        <p:spPr>
          <a:xfrm>
            <a:off x="7402996" y="4313223"/>
            <a:ext cx="4098235" cy="1325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1010E14-2414-41D7-B6CB-4E7671F53680}"/>
              </a:ext>
            </a:extLst>
          </p:cNvPr>
          <p:cNvCxnSpPr>
            <a:cxnSpLocks/>
          </p:cNvCxnSpPr>
          <p:nvPr/>
        </p:nvCxnSpPr>
        <p:spPr>
          <a:xfrm flipV="1">
            <a:off x="9417327" y="1709530"/>
            <a:ext cx="0" cy="4344264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2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9BB17-5399-47C3-9B5F-BFFDC5BE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Face-Vertex</a:t>
            </a:r>
            <a:endParaRPr lang="es-CO" dirty="0"/>
          </a:p>
        </p:txBody>
      </p:sp>
      <p:graphicFrame>
        <p:nvGraphicFramePr>
          <p:cNvPr id="5" name="Marcador de contenido 5">
            <a:extLst>
              <a:ext uri="{FF2B5EF4-FFF2-40B4-BE49-F238E27FC236}">
                <a16:creationId xmlns:a16="http://schemas.microsoft.com/office/drawing/2014/main" id="{80B90EC2-418F-4B97-8412-17366CB501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831207"/>
              </p:ext>
            </p:extLst>
          </p:nvPr>
        </p:nvGraphicFramePr>
        <p:xfrm>
          <a:off x="503582" y="1553820"/>
          <a:ext cx="3771666" cy="21435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9522">
                  <a:extLst>
                    <a:ext uri="{9D8B030D-6E8A-4147-A177-3AD203B41FA5}">
                      <a16:colId xmlns:a16="http://schemas.microsoft.com/office/drawing/2014/main" val="1828203198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134948638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1022814013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2605750708"/>
                    </a:ext>
                  </a:extLst>
                </a:gridCol>
              </a:tblGrid>
              <a:tr h="42870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Caras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Vértices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30016"/>
                  </a:ext>
                </a:extLst>
              </a:tr>
              <a:tr h="42870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0824664"/>
                  </a:ext>
                </a:extLst>
              </a:tr>
              <a:tr h="42870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829535"/>
                  </a:ext>
                </a:extLst>
              </a:tr>
              <a:tr h="42870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350547"/>
                  </a:ext>
                </a:extLst>
              </a:tr>
              <a:tr h="42870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50981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0F2ED7A-B500-42C0-8166-AEFB2F377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853661"/>
              </p:ext>
            </p:extLst>
          </p:nvPr>
        </p:nvGraphicFramePr>
        <p:xfrm>
          <a:off x="503582" y="4212304"/>
          <a:ext cx="6453810" cy="21435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9522">
                  <a:extLst>
                    <a:ext uri="{9D8B030D-6E8A-4147-A177-3AD203B41FA5}">
                      <a16:colId xmlns:a16="http://schemas.microsoft.com/office/drawing/2014/main" val="1828203198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393220019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1074562925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3791950428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134948638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1022814013"/>
                    </a:ext>
                  </a:extLst>
                </a:gridCol>
                <a:gridCol w="894048">
                  <a:extLst>
                    <a:ext uri="{9D8B030D-6E8A-4147-A177-3AD203B41FA5}">
                      <a16:colId xmlns:a16="http://schemas.microsoft.com/office/drawing/2014/main" val="2605750708"/>
                    </a:ext>
                  </a:extLst>
                </a:gridCol>
              </a:tblGrid>
              <a:tr h="42870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Vértices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Coordenadas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Vértices adyacentes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630016"/>
                  </a:ext>
                </a:extLst>
              </a:tr>
              <a:tr h="42870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0824664"/>
                  </a:ext>
                </a:extLst>
              </a:tr>
              <a:tr h="42870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v1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-3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829535"/>
                  </a:ext>
                </a:extLst>
              </a:tr>
              <a:tr h="42870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v2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-3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-2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350547"/>
                  </a:ext>
                </a:extLst>
              </a:tr>
              <a:tr h="428708"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v3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-3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f2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50981"/>
                  </a:ext>
                </a:extLst>
              </a:tr>
            </a:tbl>
          </a:graphicData>
        </a:graphic>
      </p:graphicFrame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69D3C125-78F3-435D-A0C0-1348F547C75D}"/>
              </a:ext>
            </a:extLst>
          </p:cNvPr>
          <p:cNvSpPr/>
          <p:nvPr/>
        </p:nvSpPr>
        <p:spPr>
          <a:xfrm>
            <a:off x="8123583" y="2603692"/>
            <a:ext cx="2610678" cy="284921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B799199-8167-44BB-8091-F931B9F4325A}"/>
              </a:ext>
            </a:extLst>
          </p:cNvPr>
          <p:cNvCxnSpPr>
            <a:stCxn id="25" idx="2"/>
          </p:cNvCxnSpPr>
          <p:nvPr/>
        </p:nvCxnSpPr>
        <p:spPr>
          <a:xfrm flipV="1">
            <a:off x="8123583" y="4313223"/>
            <a:ext cx="1305339" cy="1139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28EA17C-F546-4AB5-864D-321C9AE37717}"/>
              </a:ext>
            </a:extLst>
          </p:cNvPr>
          <p:cNvCxnSpPr>
            <a:cxnSpLocks/>
            <a:endCxn id="25" idx="4"/>
          </p:cNvCxnSpPr>
          <p:nvPr/>
        </p:nvCxnSpPr>
        <p:spPr>
          <a:xfrm>
            <a:off x="9428922" y="4326475"/>
            <a:ext cx="1305339" cy="1126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2398D40-5DF1-4D02-BC55-07BBD85BDF0C}"/>
              </a:ext>
            </a:extLst>
          </p:cNvPr>
          <p:cNvCxnSpPr>
            <a:endCxn id="25" idx="0"/>
          </p:cNvCxnSpPr>
          <p:nvPr/>
        </p:nvCxnSpPr>
        <p:spPr>
          <a:xfrm flipV="1">
            <a:off x="9428922" y="2603692"/>
            <a:ext cx="0" cy="1709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72C2185-E4AD-45AC-8975-B2F2FB8A0CDD}"/>
              </a:ext>
            </a:extLst>
          </p:cNvPr>
          <p:cNvSpPr txBox="1"/>
          <p:nvPr/>
        </p:nvSpPr>
        <p:spPr>
          <a:xfrm>
            <a:off x="9403248" y="2419026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E126FC9-25B5-44D0-B5C9-FD29A2659E33}"/>
              </a:ext>
            </a:extLst>
          </p:cNvPr>
          <p:cNvSpPr txBox="1"/>
          <p:nvPr/>
        </p:nvSpPr>
        <p:spPr>
          <a:xfrm>
            <a:off x="9354379" y="4028300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2EDD36F-A6EB-46CE-A4AE-08341300FE34}"/>
              </a:ext>
            </a:extLst>
          </p:cNvPr>
          <p:cNvSpPr txBox="1"/>
          <p:nvPr/>
        </p:nvSpPr>
        <p:spPr>
          <a:xfrm>
            <a:off x="7726017" y="5452909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v2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E1226B-E5C0-46E8-A136-6518E1A09B76}"/>
              </a:ext>
            </a:extLst>
          </p:cNvPr>
          <p:cNvSpPr txBox="1"/>
          <p:nvPr/>
        </p:nvSpPr>
        <p:spPr>
          <a:xfrm>
            <a:off x="10711070" y="5398315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v3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06E0D41-36DD-4622-9073-BE657A973C6B}"/>
              </a:ext>
            </a:extLst>
          </p:cNvPr>
          <p:cNvCxnSpPr>
            <a:cxnSpLocks/>
          </p:cNvCxnSpPr>
          <p:nvPr/>
        </p:nvCxnSpPr>
        <p:spPr>
          <a:xfrm>
            <a:off x="7402996" y="4313223"/>
            <a:ext cx="4098235" cy="1325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B52B922-4330-475C-9995-7A5C3329CE3C}"/>
              </a:ext>
            </a:extLst>
          </p:cNvPr>
          <p:cNvCxnSpPr>
            <a:cxnSpLocks/>
          </p:cNvCxnSpPr>
          <p:nvPr/>
        </p:nvCxnSpPr>
        <p:spPr>
          <a:xfrm flipV="1">
            <a:off x="9417327" y="1709530"/>
            <a:ext cx="0" cy="4344264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147AA6-B1B0-44E3-B95F-D777D6D7948C}"/>
              </a:ext>
            </a:extLst>
          </p:cNvPr>
          <p:cNvSpPr txBox="1"/>
          <p:nvPr/>
        </p:nvSpPr>
        <p:spPr>
          <a:xfrm>
            <a:off x="8926168" y="3797467"/>
            <a:ext cx="7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f1</a:t>
            </a:r>
          </a:p>
          <a:p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CB87E06-5F6C-43D6-9F4C-3D747FC47657}"/>
              </a:ext>
            </a:extLst>
          </p:cNvPr>
          <p:cNvSpPr txBox="1"/>
          <p:nvPr/>
        </p:nvSpPr>
        <p:spPr>
          <a:xfrm>
            <a:off x="9666634" y="3813819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2E8E52A-0A78-4E7F-A365-3925B5FFAEDC}"/>
              </a:ext>
            </a:extLst>
          </p:cNvPr>
          <p:cNvSpPr txBox="1"/>
          <p:nvPr/>
        </p:nvSpPr>
        <p:spPr>
          <a:xfrm>
            <a:off x="9114597" y="4805423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324846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32D4C-A767-4407-BAAA-9D6CD51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48929-6345-4E08-BFE5-211FA63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16217" cy="4024125"/>
          </a:xfrm>
        </p:spPr>
        <p:txBody>
          <a:bodyPr/>
          <a:lstStyle/>
          <a:p>
            <a:r>
              <a:rPr lang="es-CO" dirty="0"/>
              <a:t>Equipo 1: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5AFDB7-7451-4C9A-9E8A-9A1C2425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8" y="3039644"/>
            <a:ext cx="5153744" cy="2333951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022CCC8-6D40-4292-815E-28E4372335D6}"/>
              </a:ext>
            </a:extLst>
          </p:cNvPr>
          <p:cNvSpPr txBox="1">
            <a:spLocks/>
          </p:cNvSpPr>
          <p:nvPr/>
        </p:nvSpPr>
        <p:spPr>
          <a:xfrm>
            <a:off x="5728252" y="2194558"/>
            <a:ext cx="551621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Equipo 2: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09FD7D-7F21-446C-BF2B-65812FE00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44" y="2617605"/>
            <a:ext cx="6076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0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32D4C-A767-4407-BAAA-9D6CD51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48929-6345-4E08-BFE5-211FA63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16217" cy="4024125"/>
          </a:xfrm>
        </p:spPr>
        <p:txBody>
          <a:bodyPr/>
          <a:lstStyle/>
          <a:p>
            <a:r>
              <a:rPr lang="es-CO" dirty="0"/>
              <a:t>Equipo 3: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022CCC8-6D40-4292-815E-28E4372335D6}"/>
              </a:ext>
            </a:extLst>
          </p:cNvPr>
          <p:cNvSpPr txBox="1">
            <a:spLocks/>
          </p:cNvSpPr>
          <p:nvPr/>
        </p:nvSpPr>
        <p:spPr>
          <a:xfrm>
            <a:off x="5728252" y="2194558"/>
            <a:ext cx="551621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6570E0-AB79-48F7-A671-203FDA7C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59" y="2789354"/>
            <a:ext cx="7277115" cy="28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94B07EA7-0CDD-4142-899B-BE03F597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57401"/>
            <a:ext cx="5846322" cy="479277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48929-6345-4E08-BFE5-211FA63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16217" cy="4024125"/>
          </a:xfrm>
        </p:spPr>
        <p:txBody>
          <a:bodyPr/>
          <a:lstStyle/>
          <a:p>
            <a:r>
              <a:rPr lang="es-CO" dirty="0"/>
              <a:t>1: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9236EAE-9602-44AB-BF29-3CF0D675B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/>
          <a:stretch/>
        </p:blipFill>
        <p:spPr>
          <a:xfrm>
            <a:off x="6016488" y="2057401"/>
            <a:ext cx="6175512" cy="4820422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022CCC8-6D40-4292-815E-28E4372335D6}"/>
              </a:ext>
            </a:extLst>
          </p:cNvPr>
          <p:cNvSpPr txBox="1">
            <a:spLocks/>
          </p:cNvSpPr>
          <p:nvPr/>
        </p:nvSpPr>
        <p:spPr>
          <a:xfrm>
            <a:off x="5728252" y="2194558"/>
            <a:ext cx="551621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2: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32D4C-A767-4407-BAAA-9D6CD51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Inmediato V-V</a:t>
            </a:r>
          </a:p>
        </p:txBody>
      </p:sp>
    </p:spTree>
    <p:extLst>
      <p:ext uri="{BB962C8B-B14F-4D97-AF65-F5344CB8AC3E}">
        <p14:creationId xmlns:p14="http://schemas.microsoft.com/office/powerpoint/2010/main" val="356196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ECA3237-95F7-4B4E-B363-6A704C28B4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4" t="-6270" r="14525" b="12274"/>
          <a:stretch/>
        </p:blipFill>
        <p:spPr>
          <a:xfrm>
            <a:off x="1729409" y="1027240"/>
            <a:ext cx="6009862" cy="519144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48929-6345-4E08-BFE5-211FA63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16217" cy="4024125"/>
          </a:xfrm>
        </p:spPr>
        <p:txBody>
          <a:bodyPr/>
          <a:lstStyle/>
          <a:p>
            <a:r>
              <a:rPr lang="es-CO" dirty="0"/>
              <a:t>3: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32D4C-A767-4407-BAAA-9D6CD51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Inmediato V-V</a:t>
            </a:r>
          </a:p>
        </p:txBody>
      </p:sp>
    </p:spTree>
    <p:extLst>
      <p:ext uri="{BB962C8B-B14F-4D97-AF65-F5344CB8AC3E}">
        <p14:creationId xmlns:p14="http://schemas.microsoft.com/office/powerpoint/2010/main" val="240180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D7AB0AB-8964-4311-A1A2-37C20923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6" y="2310046"/>
            <a:ext cx="5440866" cy="44436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E91399-2C24-41D1-8729-4F2C17C95A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9" r="8458" b="7051"/>
          <a:stretch/>
        </p:blipFill>
        <p:spPr>
          <a:xfrm>
            <a:off x="6202017" y="1911787"/>
            <a:ext cx="5989982" cy="494621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48929-6345-4E08-BFE5-211FA63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16217" cy="4024125"/>
          </a:xfrm>
        </p:spPr>
        <p:txBody>
          <a:bodyPr/>
          <a:lstStyle/>
          <a:p>
            <a:r>
              <a:rPr lang="es-CO" dirty="0"/>
              <a:t>1: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022CCC8-6D40-4292-815E-28E4372335D6}"/>
              </a:ext>
            </a:extLst>
          </p:cNvPr>
          <p:cNvSpPr txBox="1">
            <a:spLocks/>
          </p:cNvSpPr>
          <p:nvPr/>
        </p:nvSpPr>
        <p:spPr>
          <a:xfrm>
            <a:off x="5728252" y="2194558"/>
            <a:ext cx="5516217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2: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32D4C-A767-4407-BAAA-9D6CD51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RETENIDO V-V</a:t>
            </a:r>
          </a:p>
        </p:txBody>
      </p:sp>
    </p:spTree>
    <p:extLst>
      <p:ext uri="{BB962C8B-B14F-4D97-AF65-F5344CB8AC3E}">
        <p14:creationId xmlns:p14="http://schemas.microsoft.com/office/powerpoint/2010/main" val="117880105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114</TotalTime>
  <Words>206</Words>
  <Application>Microsoft Office PowerPoint</Application>
  <PresentationFormat>Panorámica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Estela de condensación</vt:lpstr>
      <vt:lpstr>Meshbenchmark</vt:lpstr>
      <vt:lpstr>REpresentaciones UsAdas</vt:lpstr>
      <vt:lpstr>Vertex-vertex</vt:lpstr>
      <vt:lpstr>Face-Vertex</vt:lpstr>
      <vt:lpstr>RESULTADOS</vt:lpstr>
      <vt:lpstr>RESULTADOS</vt:lpstr>
      <vt:lpstr>Inmediato V-V</vt:lpstr>
      <vt:lpstr>Inmediato V-V</vt:lpstr>
      <vt:lpstr>RETENIDO V-V</vt:lpstr>
      <vt:lpstr>RETENIDO V-V</vt:lpstr>
      <vt:lpstr>Inmediato F-V</vt:lpstr>
      <vt:lpstr>Inmediato F-V</vt:lpstr>
      <vt:lpstr>RETENIDO F-V</vt:lpstr>
      <vt:lpstr>RETENIDO F-V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Meshbenchmark</dc:title>
  <dc:creator>DELPHI</dc:creator>
  <cp:lastModifiedBy>DELPHI</cp:lastModifiedBy>
  <cp:revision>13</cp:revision>
  <dcterms:created xsi:type="dcterms:W3CDTF">2018-04-15T18:01:08Z</dcterms:created>
  <dcterms:modified xsi:type="dcterms:W3CDTF">2018-04-18T14:48:43Z</dcterms:modified>
</cp:coreProperties>
</file>