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05D21-B89A-4B19-9129-6DF9D93E1539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22E76-E899-489B-AE38-EDBC6803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30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2E76-E899-489B-AE38-EDBC680318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6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3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24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7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3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4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7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6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44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3548-52FB-4255-B904-D3F2C6DFD88C}" type="datetimeFigureOut">
              <a:rPr lang="pt-BR" smtClean="0"/>
              <a:t>11/09/2019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44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sto feliz 3"/>
          <p:cNvSpPr/>
          <p:nvPr/>
        </p:nvSpPr>
        <p:spPr>
          <a:xfrm>
            <a:off x="390436" y="404664"/>
            <a:ext cx="936104" cy="10081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1619672" y="665296"/>
            <a:ext cx="1224136" cy="531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907704" y="161240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059832" y="282952"/>
            <a:ext cx="1584176" cy="125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Tela </a:t>
            </a:r>
          </a:p>
          <a:p>
            <a:pPr algn="ctr"/>
            <a:r>
              <a:rPr lang="pt-BR" sz="2400" dirty="0" smtClean="0"/>
              <a:t>inicial</a:t>
            </a:r>
            <a:endParaRPr lang="pt-BR" sz="2400" dirty="0"/>
          </a:p>
        </p:txBody>
      </p:sp>
      <p:sp>
        <p:nvSpPr>
          <p:cNvPr id="9" name="Seta para baixo 8"/>
          <p:cNvSpPr/>
          <p:nvPr/>
        </p:nvSpPr>
        <p:spPr>
          <a:xfrm>
            <a:off x="3794791" y="1664804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203848" y="19888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413543" y="3067220"/>
            <a:ext cx="13664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Login</a:t>
            </a:r>
            <a:endParaRPr lang="pt-BR" sz="2800" dirty="0"/>
          </a:p>
        </p:txBody>
      </p:sp>
      <p:sp>
        <p:nvSpPr>
          <p:cNvPr id="12" name="Seta para a esquerda 11"/>
          <p:cNvSpPr/>
          <p:nvPr/>
        </p:nvSpPr>
        <p:spPr>
          <a:xfrm>
            <a:off x="1888420" y="3466664"/>
            <a:ext cx="1368152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339752" y="3037484"/>
            <a:ext cx="504056" cy="429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16688" y="3071412"/>
            <a:ext cx="1483600" cy="111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Recuperar</a:t>
            </a:r>
          </a:p>
          <a:p>
            <a:pPr algn="ctr"/>
            <a:r>
              <a:rPr lang="pt-BR" sz="2000" dirty="0" smtClean="0"/>
              <a:t>Senha </a:t>
            </a:r>
            <a:endParaRPr lang="pt-BR" sz="20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98875" y="5319591"/>
            <a:ext cx="135327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Cadastro</a:t>
            </a:r>
          </a:p>
          <a:p>
            <a:pPr algn="ctr"/>
            <a:r>
              <a:rPr lang="pt-BR" sz="2000" dirty="0" smtClean="0"/>
              <a:t>Cliente  </a:t>
            </a:r>
            <a:endParaRPr lang="pt-BR" sz="2000" dirty="0"/>
          </a:p>
        </p:txBody>
      </p:sp>
      <p:sp>
        <p:nvSpPr>
          <p:cNvPr id="18" name="Elipse 17"/>
          <p:cNvSpPr/>
          <p:nvPr/>
        </p:nvSpPr>
        <p:spPr>
          <a:xfrm>
            <a:off x="2017556" y="4725144"/>
            <a:ext cx="36863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9" name="Seta para a direita 18"/>
          <p:cNvSpPr/>
          <p:nvPr/>
        </p:nvSpPr>
        <p:spPr>
          <a:xfrm>
            <a:off x="4443276" y="5629702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644008" y="5310266"/>
            <a:ext cx="360040" cy="31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508104" y="5310266"/>
            <a:ext cx="12961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</a:t>
            </a:r>
          </a:p>
          <a:p>
            <a:pPr algn="ctr"/>
            <a:r>
              <a:rPr lang="pt-BR" dirty="0" smtClean="0"/>
              <a:t>carros</a:t>
            </a:r>
            <a:endParaRPr lang="pt-BR" dirty="0"/>
          </a:p>
        </p:txBody>
      </p:sp>
      <p:sp>
        <p:nvSpPr>
          <p:cNvPr id="22" name="Seta em curva para a direita 21"/>
          <p:cNvSpPr/>
          <p:nvPr/>
        </p:nvSpPr>
        <p:spPr>
          <a:xfrm rot="197392">
            <a:off x="1674615" y="4088108"/>
            <a:ext cx="1281952" cy="19024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 para a direita 22"/>
          <p:cNvSpPr/>
          <p:nvPr/>
        </p:nvSpPr>
        <p:spPr>
          <a:xfrm>
            <a:off x="6948264" y="5629702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64288" y="5322966"/>
            <a:ext cx="327744" cy="306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916192" y="5350014"/>
            <a:ext cx="1080120" cy="104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Alugar</a:t>
            </a:r>
            <a:endParaRPr lang="pt-BR" dirty="0"/>
          </a:p>
        </p:txBody>
      </p:sp>
      <p:sp>
        <p:nvSpPr>
          <p:cNvPr id="26" name="Seta para cima 25"/>
          <p:cNvSpPr/>
          <p:nvPr/>
        </p:nvSpPr>
        <p:spPr>
          <a:xfrm>
            <a:off x="8240228" y="3899563"/>
            <a:ext cx="432048" cy="1241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645188" y="2602568"/>
            <a:ext cx="1421072" cy="111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Formas de </a:t>
            </a:r>
          </a:p>
          <a:p>
            <a:pPr algn="ctr"/>
            <a:r>
              <a:rPr lang="pt-BR" dirty="0" smtClean="0"/>
              <a:t>Pagamento 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7857428" y="4365104"/>
            <a:ext cx="3828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06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</Words>
  <Application>Microsoft Office PowerPoint</Application>
  <PresentationFormat>Apresentação na tela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2019-09-11T19:07:56Z</dcterms:created>
  <dcterms:modified xsi:type="dcterms:W3CDTF">2019-09-11T19:27:02Z</dcterms:modified>
</cp:coreProperties>
</file>