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6858000" cy="9144000" type="letter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343" autoAdjust="0"/>
  </p:normalViewPr>
  <p:slideViewPr>
    <p:cSldViewPr snapToGrid="0" snapToObjects="1">
      <p:cViewPr varScale="1">
        <p:scale>
          <a:sx n="55" d="100"/>
          <a:sy n="55" d="100"/>
        </p:scale>
        <p:origin x="217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4999-3E5C-4CA5-BC16-D76EC4A873C0}" type="datetimeFigureOut">
              <a:rPr lang="es-CO" smtClean="0"/>
              <a:t>15/03/2018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32BA4-8E6B-4EF4-BC46-4696F706B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07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0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1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6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0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58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3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3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6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17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161623" y="163870"/>
            <a:ext cx="6555727" cy="8791575"/>
            <a:chOff x="161623" y="163870"/>
            <a:chExt cx="6555727" cy="8791575"/>
          </a:xfrm>
        </p:grpSpPr>
        <p:sp>
          <p:nvSpPr>
            <p:cNvPr id="4" name="Rectángulo 3"/>
            <p:cNvSpPr/>
            <p:nvPr/>
          </p:nvSpPr>
          <p:spPr>
            <a:xfrm>
              <a:off x="189551" y="163870"/>
              <a:ext cx="6527799" cy="879157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448048" y="8647668"/>
              <a:ext cx="3244850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Fecha</a:t>
              </a:r>
              <a:r>
                <a:rPr lang="es-ES" sz="1400" dirty="0"/>
                <a:t>: 14/03/2017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65101" y="7719212"/>
              <a:ext cx="6527799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/>
                <a:t>Introducción a la Ingeniería – Bogotá – Colombia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65098" y="8026989"/>
              <a:ext cx="3282950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Diagrama Flujo</a:t>
              </a:r>
              <a:r>
                <a:rPr lang="es-ES" sz="1200" b="1" dirty="0"/>
                <a:t>: </a:t>
              </a:r>
              <a:r>
                <a:rPr lang="es-ES" sz="1400" dirty="0" err="1"/>
                <a:t>simulador_circuitos</a:t>
              </a:r>
              <a:endParaRPr lang="es-ES" sz="10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448050" y="8025764"/>
              <a:ext cx="3244847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Supervisor</a:t>
              </a:r>
              <a:r>
                <a:rPr lang="es-ES" sz="1400" dirty="0"/>
                <a:t>: Ing. Eduardo Gerlein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61623" y="8329136"/>
              <a:ext cx="3282950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Dedicación</a:t>
              </a:r>
              <a:r>
                <a:rPr lang="es-ES" sz="1400" dirty="0"/>
                <a:t>: 160 minutos.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448048" y="8339891"/>
              <a:ext cx="3244849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Diseñado por</a:t>
              </a:r>
              <a:r>
                <a:rPr lang="es-ES" sz="1400" dirty="0"/>
                <a:t>: Nicolás Alberto Bravo Silva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84350" y="8647668"/>
              <a:ext cx="1660223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Versión</a:t>
              </a:r>
              <a:r>
                <a:rPr lang="es-ES" sz="1400" dirty="0"/>
                <a:t>:1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65100" y="8647668"/>
              <a:ext cx="1619250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Plancha</a:t>
              </a:r>
              <a:r>
                <a:rPr lang="es-ES" sz="1400" dirty="0"/>
                <a:t>:1</a:t>
              </a:r>
            </a:p>
          </p:txBody>
        </p:sp>
      </p:grpSp>
      <p:sp>
        <p:nvSpPr>
          <p:cNvPr id="71" name="Terminador 14">
            <a:extLst>
              <a:ext uri="{FF2B5EF4-FFF2-40B4-BE49-F238E27FC236}">
                <a16:creationId xmlns:a16="http://schemas.microsoft.com/office/drawing/2014/main" id="{170D4BDC-BF8C-435F-B793-A9DD4C33E430}"/>
              </a:ext>
            </a:extLst>
          </p:cNvPr>
          <p:cNvSpPr/>
          <p:nvPr/>
        </p:nvSpPr>
        <p:spPr>
          <a:xfrm>
            <a:off x="2019121" y="567216"/>
            <a:ext cx="936810" cy="282744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rgbClr val="000000"/>
                </a:solidFill>
              </a:rPr>
              <a:t>Inicio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26BA660A-13E3-4190-9A14-7E58A2C0FA11}"/>
              </a:ext>
            </a:extLst>
          </p:cNvPr>
          <p:cNvCxnSpPr>
            <a:cxnSpLocks/>
            <a:stCxn id="71" idx="2"/>
            <a:endCxn id="94" idx="0"/>
          </p:cNvCxnSpPr>
          <p:nvPr/>
        </p:nvCxnSpPr>
        <p:spPr>
          <a:xfrm flipH="1">
            <a:off x="2483277" y="849960"/>
            <a:ext cx="4249" cy="190522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8E69783-5058-4954-A85D-D1D0B4ABF98D}"/>
              </a:ext>
            </a:extLst>
          </p:cNvPr>
          <p:cNvCxnSpPr>
            <a:cxnSpLocks/>
            <a:stCxn id="94" idx="2"/>
            <a:endCxn id="80" idx="1"/>
          </p:cNvCxnSpPr>
          <p:nvPr/>
        </p:nvCxnSpPr>
        <p:spPr>
          <a:xfrm>
            <a:off x="2483277" y="1237496"/>
            <a:ext cx="4305" cy="124115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Datos 21">
            <a:extLst>
              <a:ext uri="{FF2B5EF4-FFF2-40B4-BE49-F238E27FC236}">
                <a16:creationId xmlns:a16="http://schemas.microsoft.com/office/drawing/2014/main" id="{0BA110B5-1A91-4514-952D-EB2828D485AC}"/>
              </a:ext>
            </a:extLst>
          </p:cNvPr>
          <p:cNvSpPr/>
          <p:nvPr/>
        </p:nvSpPr>
        <p:spPr>
          <a:xfrm>
            <a:off x="1899065" y="1361611"/>
            <a:ext cx="1177034" cy="233772"/>
          </a:xfrm>
          <a:prstGeom prst="flowChartInputOutpu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Read</a:t>
            </a:r>
            <a:r>
              <a:rPr lang="es-ES" sz="800" dirty="0">
                <a:solidFill>
                  <a:schemeClr val="tx1"/>
                </a:solidFill>
              </a:rPr>
              <a:t> </a:t>
            </a:r>
            <a:r>
              <a:rPr lang="es-ES" sz="800" dirty="0" err="1">
                <a:solidFill>
                  <a:schemeClr val="tx1"/>
                </a:solidFill>
              </a:rPr>
              <a:t>n_dnodos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256CA12-5FA7-416C-A126-09B0838BF17F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>
            <a:off x="2487582" y="1595383"/>
            <a:ext cx="2859" cy="124735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Proceso 26">
            <a:extLst>
              <a:ext uri="{FF2B5EF4-FFF2-40B4-BE49-F238E27FC236}">
                <a16:creationId xmlns:a16="http://schemas.microsoft.com/office/drawing/2014/main" id="{4871D054-DD05-4258-9FDE-BB352D908B79}"/>
              </a:ext>
            </a:extLst>
          </p:cNvPr>
          <p:cNvSpPr/>
          <p:nvPr/>
        </p:nvSpPr>
        <p:spPr>
          <a:xfrm>
            <a:off x="2055914" y="1720118"/>
            <a:ext cx="869054" cy="237251"/>
          </a:xfrm>
          <a:prstGeom prst="flowChartProcess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STATE = </a:t>
            </a:r>
            <a:r>
              <a:rPr lang="fr-FR" sz="800" dirty="0" err="1">
                <a:solidFill>
                  <a:schemeClr val="tx1"/>
                </a:solidFill>
              </a:rPr>
              <a:t>NetList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3" name="Terminador 30">
            <a:extLst>
              <a:ext uri="{FF2B5EF4-FFF2-40B4-BE49-F238E27FC236}">
                <a16:creationId xmlns:a16="http://schemas.microsoft.com/office/drawing/2014/main" id="{0ACCE001-74A6-4417-97EA-02C98C91845C}"/>
              </a:ext>
            </a:extLst>
          </p:cNvPr>
          <p:cNvSpPr/>
          <p:nvPr/>
        </p:nvSpPr>
        <p:spPr>
          <a:xfrm>
            <a:off x="4267675" y="2962304"/>
            <a:ext cx="965654" cy="292100"/>
          </a:xfrm>
          <a:prstGeom prst="flowChartTerminator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94" name="Proceso 66">
            <a:extLst>
              <a:ext uri="{FF2B5EF4-FFF2-40B4-BE49-F238E27FC236}">
                <a16:creationId xmlns:a16="http://schemas.microsoft.com/office/drawing/2014/main" id="{1B8097C5-747A-4A13-B993-1BBE49BA67D1}"/>
              </a:ext>
            </a:extLst>
          </p:cNvPr>
          <p:cNvSpPr/>
          <p:nvPr/>
        </p:nvSpPr>
        <p:spPr>
          <a:xfrm>
            <a:off x="1901622" y="1040482"/>
            <a:ext cx="1163309" cy="197014"/>
          </a:xfrm>
          <a:prstGeom prst="flowChartProcess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Declaracion</a:t>
            </a:r>
            <a:r>
              <a:rPr lang="fr-FR" sz="800" dirty="0">
                <a:solidFill>
                  <a:schemeClr val="tx1"/>
                </a:solidFill>
              </a:rPr>
              <a:t> de STATES</a:t>
            </a:r>
          </a:p>
        </p:txBody>
      </p:sp>
      <p:sp>
        <p:nvSpPr>
          <p:cNvPr id="95" name="Decisión 70">
            <a:extLst>
              <a:ext uri="{FF2B5EF4-FFF2-40B4-BE49-F238E27FC236}">
                <a16:creationId xmlns:a16="http://schemas.microsoft.com/office/drawing/2014/main" id="{3158EAE2-2C79-4C58-BFA5-FCC383F4A0E7}"/>
              </a:ext>
            </a:extLst>
          </p:cNvPr>
          <p:cNvSpPr/>
          <p:nvPr/>
        </p:nvSpPr>
        <p:spPr>
          <a:xfrm>
            <a:off x="1837194" y="2163889"/>
            <a:ext cx="1313467" cy="329218"/>
          </a:xfrm>
          <a:prstGeom prst="flowChartDecision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While</a:t>
            </a:r>
            <a:r>
              <a:rPr lang="es-ES" sz="800" dirty="0">
                <a:solidFill>
                  <a:schemeClr val="tx1"/>
                </a:solidFill>
              </a:rPr>
              <a:t> (1</a:t>
            </a:r>
            <a:r>
              <a:rPr lang="es-ES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174D10E-9D15-4280-9CF3-8775C2507826}"/>
              </a:ext>
            </a:extLst>
          </p:cNvPr>
          <p:cNvCxnSpPr>
            <a:cxnSpLocks/>
            <a:stCxn id="82" idx="2"/>
            <a:endCxn id="95" idx="0"/>
          </p:cNvCxnSpPr>
          <p:nvPr/>
        </p:nvCxnSpPr>
        <p:spPr>
          <a:xfrm>
            <a:off x="2490441" y="1957369"/>
            <a:ext cx="3487" cy="206520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Grupo 96">
            <a:extLst>
              <a:ext uri="{FF2B5EF4-FFF2-40B4-BE49-F238E27FC236}">
                <a16:creationId xmlns:a16="http://schemas.microsoft.com/office/drawing/2014/main" id="{54C63C8A-F2BB-41C5-BEA4-5CD882BA22F6}"/>
              </a:ext>
            </a:extLst>
          </p:cNvPr>
          <p:cNvGrpSpPr/>
          <p:nvPr/>
        </p:nvGrpSpPr>
        <p:grpSpPr>
          <a:xfrm>
            <a:off x="1928536" y="2877797"/>
            <a:ext cx="1120433" cy="216426"/>
            <a:chOff x="1764234" y="2192934"/>
            <a:chExt cx="1122195" cy="342285"/>
          </a:xfrm>
        </p:grpSpPr>
        <p:sp>
          <p:nvSpPr>
            <p:cNvPr id="98" name="Proceso predefinido 6">
              <a:extLst>
                <a:ext uri="{FF2B5EF4-FFF2-40B4-BE49-F238E27FC236}">
                  <a16:creationId xmlns:a16="http://schemas.microsoft.com/office/drawing/2014/main" id="{8097F8C7-4B20-43F3-B7B2-EBFCAFB8D308}"/>
                </a:ext>
              </a:extLst>
            </p:cNvPr>
            <p:cNvSpPr/>
            <p:nvPr/>
          </p:nvSpPr>
          <p:spPr>
            <a:xfrm>
              <a:off x="1764234" y="2192934"/>
              <a:ext cx="1122195" cy="342285"/>
            </a:xfrm>
            <a:prstGeom prst="flowChartPredefinedProcess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D1E9AE98-EA1C-4F28-8F30-8F2E5C5925B2}"/>
                </a:ext>
              </a:extLst>
            </p:cNvPr>
            <p:cNvSpPr txBox="1"/>
            <p:nvPr/>
          </p:nvSpPr>
          <p:spPr>
            <a:xfrm>
              <a:off x="1954306" y="2249851"/>
              <a:ext cx="778890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Case = </a:t>
              </a:r>
              <a:r>
                <a:rPr lang="es-CO" sz="800" dirty="0" err="1"/>
                <a:t>NetList</a:t>
              </a:r>
              <a:endParaRPr lang="es-CO" sz="800" dirty="0"/>
            </a:p>
          </p:txBody>
        </p:sp>
      </p:grp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1162AD51-04FB-4262-9DA6-8A49937BA673}"/>
              </a:ext>
            </a:extLst>
          </p:cNvPr>
          <p:cNvCxnSpPr>
            <a:cxnSpLocks/>
            <a:stCxn id="95" idx="2"/>
            <a:endCxn id="119" idx="0"/>
          </p:cNvCxnSpPr>
          <p:nvPr/>
        </p:nvCxnSpPr>
        <p:spPr>
          <a:xfrm flipH="1">
            <a:off x="2490441" y="2493107"/>
            <a:ext cx="3487" cy="130164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Proceso 76">
            <a:extLst>
              <a:ext uri="{FF2B5EF4-FFF2-40B4-BE49-F238E27FC236}">
                <a16:creationId xmlns:a16="http://schemas.microsoft.com/office/drawing/2014/main" id="{C8C893D8-BF70-4CFC-9C5E-F7F85465E29E}"/>
              </a:ext>
            </a:extLst>
          </p:cNvPr>
          <p:cNvSpPr/>
          <p:nvPr/>
        </p:nvSpPr>
        <p:spPr>
          <a:xfrm>
            <a:off x="1844746" y="3211683"/>
            <a:ext cx="1292750" cy="237251"/>
          </a:xfrm>
          <a:prstGeom prst="flowChartProcess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STATE = Determinante</a:t>
            </a:r>
          </a:p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967B0FE6-7BBD-4C84-9734-EFE5FF744A27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2488753" y="3094223"/>
            <a:ext cx="2368" cy="117460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angular 45">
            <a:extLst>
              <a:ext uri="{FF2B5EF4-FFF2-40B4-BE49-F238E27FC236}">
                <a16:creationId xmlns:a16="http://schemas.microsoft.com/office/drawing/2014/main" id="{7A3E7ABB-7E0A-4F4C-8ECE-50D7EF396FBC}"/>
              </a:ext>
            </a:extLst>
          </p:cNvPr>
          <p:cNvCxnSpPr>
            <a:cxnSpLocks/>
            <a:stCxn id="95" idx="3"/>
            <a:endCxn id="159" idx="2"/>
          </p:cNvCxnSpPr>
          <p:nvPr/>
        </p:nvCxnSpPr>
        <p:spPr>
          <a:xfrm>
            <a:off x="3150661" y="2328498"/>
            <a:ext cx="1569024" cy="352174"/>
          </a:xfrm>
          <a:prstGeom prst="bentConnector3">
            <a:avLst>
              <a:gd name="adj1" fmla="val 50000"/>
            </a:avLst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Decisión 81">
            <a:extLst>
              <a:ext uri="{FF2B5EF4-FFF2-40B4-BE49-F238E27FC236}">
                <a16:creationId xmlns:a16="http://schemas.microsoft.com/office/drawing/2014/main" id="{788BB0CE-83FE-445C-9CF5-0A51115687D8}"/>
              </a:ext>
            </a:extLst>
          </p:cNvPr>
          <p:cNvSpPr/>
          <p:nvPr/>
        </p:nvSpPr>
        <p:spPr>
          <a:xfrm>
            <a:off x="1400815" y="5358030"/>
            <a:ext cx="2265758" cy="329218"/>
          </a:xfrm>
          <a:prstGeom prst="flowChartDecision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Determinante!=0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A3CCBBFA-24B6-4066-A011-F24D8497766B}"/>
              </a:ext>
            </a:extLst>
          </p:cNvPr>
          <p:cNvCxnSpPr>
            <a:cxnSpLocks/>
            <a:stCxn id="104" idx="2"/>
            <a:endCxn id="117" idx="0"/>
          </p:cNvCxnSpPr>
          <p:nvPr/>
        </p:nvCxnSpPr>
        <p:spPr>
          <a:xfrm flipH="1">
            <a:off x="2490440" y="3448934"/>
            <a:ext cx="681" cy="117134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E825969C-BCE1-4161-81C6-029075592DF8}"/>
              </a:ext>
            </a:extLst>
          </p:cNvPr>
          <p:cNvCxnSpPr>
            <a:cxnSpLocks/>
            <a:stCxn id="117" idx="2"/>
            <a:endCxn id="113" idx="0"/>
          </p:cNvCxnSpPr>
          <p:nvPr/>
        </p:nvCxnSpPr>
        <p:spPr>
          <a:xfrm flipH="1">
            <a:off x="2483277" y="3895286"/>
            <a:ext cx="7163" cy="160893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C6440A35-6D3B-429C-B211-CD33DB7690AE}"/>
              </a:ext>
            </a:extLst>
          </p:cNvPr>
          <p:cNvGrpSpPr/>
          <p:nvPr/>
        </p:nvGrpSpPr>
        <p:grpSpPr>
          <a:xfrm>
            <a:off x="1717977" y="4056182"/>
            <a:ext cx="1530600" cy="438222"/>
            <a:chOff x="1774981" y="2177155"/>
            <a:chExt cx="1122195" cy="508899"/>
          </a:xfrm>
        </p:grpSpPr>
        <p:sp>
          <p:nvSpPr>
            <p:cNvPr id="113" name="Proceso predefinido 88">
              <a:extLst>
                <a:ext uri="{FF2B5EF4-FFF2-40B4-BE49-F238E27FC236}">
                  <a16:creationId xmlns:a16="http://schemas.microsoft.com/office/drawing/2014/main" id="{2E4F5F80-24B1-4431-856F-F1AF6B03E7E8}"/>
                </a:ext>
              </a:extLst>
            </p:cNvPr>
            <p:cNvSpPr/>
            <p:nvPr/>
          </p:nvSpPr>
          <p:spPr>
            <a:xfrm>
              <a:off x="1774981" y="2177155"/>
              <a:ext cx="1122195" cy="342285"/>
            </a:xfrm>
            <a:prstGeom prst="flowChartPredefinedProcess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95013868-20CD-4C2F-B9FB-BC15D3261F62}"/>
                </a:ext>
              </a:extLst>
            </p:cNvPr>
            <p:cNvSpPr txBox="1"/>
            <p:nvPr/>
          </p:nvSpPr>
          <p:spPr>
            <a:xfrm>
              <a:off x="1954442" y="2239654"/>
              <a:ext cx="778890" cy="4464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Case = Determinante</a:t>
              </a:r>
            </a:p>
          </p:txBody>
        </p:sp>
      </p:grp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4AE46867-0F48-4CD1-BF4B-7C6C15DBF90C}"/>
              </a:ext>
            </a:extLst>
          </p:cNvPr>
          <p:cNvCxnSpPr>
            <a:cxnSpLocks/>
            <a:stCxn id="113" idx="2"/>
            <a:endCxn id="147" idx="0"/>
          </p:cNvCxnSpPr>
          <p:nvPr/>
        </p:nvCxnSpPr>
        <p:spPr>
          <a:xfrm>
            <a:off x="2483277" y="4350930"/>
            <a:ext cx="7844" cy="175043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FE95B9A-3A40-4807-80BE-17D02EB5D53B}"/>
              </a:ext>
            </a:extLst>
          </p:cNvPr>
          <p:cNvCxnSpPr>
            <a:cxnSpLocks/>
            <a:stCxn id="147" idx="4"/>
            <a:endCxn id="163" idx="0"/>
          </p:cNvCxnSpPr>
          <p:nvPr/>
        </p:nvCxnSpPr>
        <p:spPr>
          <a:xfrm flipH="1">
            <a:off x="2483277" y="4571692"/>
            <a:ext cx="7844" cy="226150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Decisión 99">
            <a:extLst>
              <a:ext uri="{FF2B5EF4-FFF2-40B4-BE49-F238E27FC236}">
                <a16:creationId xmlns:a16="http://schemas.microsoft.com/office/drawing/2014/main" id="{39EFC8F9-1060-4F32-973A-0667DC902EDE}"/>
              </a:ext>
            </a:extLst>
          </p:cNvPr>
          <p:cNvSpPr/>
          <p:nvPr/>
        </p:nvSpPr>
        <p:spPr>
          <a:xfrm>
            <a:off x="1357561" y="3566068"/>
            <a:ext cx="2265758" cy="329218"/>
          </a:xfrm>
          <a:prstGeom prst="flowChartDecision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STATE = Determinante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18" name="Conector angular 51">
            <a:extLst>
              <a:ext uri="{FF2B5EF4-FFF2-40B4-BE49-F238E27FC236}">
                <a16:creationId xmlns:a16="http://schemas.microsoft.com/office/drawing/2014/main" id="{524E18A8-C258-438D-BFD2-73A07E9739C1}"/>
              </a:ext>
            </a:extLst>
          </p:cNvPr>
          <p:cNvCxnSpPr>
            <a:cxnSpLocks/>
            <a:stCxn id="117" idx="3"/>
            <a:endCxn id="147" idx="6"/>
          </p:cNvCxnSpPr>
          <p:nvPr/>
        </p:nvCxnSpPr>
        <p:spPr>
          <a:xfrm flipH="1">
            <a:off x="2513980" y="3730677"/>
            <a:ext cx="1109339" cy="818156"/>
          </a:xfrm>
          <a:prstGeom prst="bentConnector3">
            <a:avLst>
              <a:gd name="adj1" fmla="val -20607"/>
            </a:avLst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Elipse 118">
            <a:extLst>
              <a:ext uri="{FF2B5EF4-FFF2-40B4-BE49-F238E27FC236}">
                <a16:creationId xmlns:a16="http://schemas.microsoft.com/office/drawing/2014/main" id="{09F71178-D406-4534-801F-77216A919D3F}"/>
              </a:ext>
            </a:extLst>
          </p:cNvPr>
          <p:cNvSpPr/>
          <p:nvPr/>
        </p:nvSpPr>
        <p:spPr>
          <a:xfrm>
            <a:off x="2467581" y="2623271"/>
            <a:ext cx="45719" cy="45719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81F8C6CF-0020-4E2F-AD9F-89721AED4F33}"/>
              </a:ext>
            </a:extLst>
          </p:cNvPr>
          <p:cNvCxnSpPr>
            <a:cxnSpLocks/>
            <a:stCxn id="119" idx="4"/>
            <a:endCxn id="98" idx="0"/>
          </p:cNvCxnSpPr>
          <p:nvPr/>
        </p:nvCxnSpPr>
        <p:spPr>
          <a:xfrm flipH="1">
            <a:off x="2488753" y="2668990"/>
            <a:ext cx="1688" cy="208807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72">
            <a:extLst>
              <a:ext uri="{FF2B5EF4-FFF2-40B4-BE49-F238E27FC236}">
                <a16:creationId xmlns:a16="http://schemas.microsoft.com/office/drawing/2014/main" id="{B4A308DE-AF93-49E2-916C-5D690766B611}"/>
              </a:ext>
            </a:extLst>
          </p:cNvPr>
          <p:cNvCxnSpPr>
            <a:cxnSpLocks/>
            <a:stCxn id="108" idx="1"/>
            <a:endCxn id="148" idx="4"/>
          </p:cNvCxnSpPr>
          <p:nvPr/>
        </p:nvCxnSpPr>
        <p:spPr>
          <a:xfrm rot="10800000">
            <a:off x="812299" y="4013627"/>
            <a:ext cx="588517" cy="1509012"/>
          </a:xfrm>
          <a:prstGeom prst="bentConnector2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Proceso 41">
            <a:extLst>
              <a:ext uri="{FF2B5EF4-FFF2-40B4-BE49-F238E27FC236}">
                <a16:creationId xmlns:a16="http://schemas.microsoft.com/office/drawing/2014/main" id="{CA8817F4-3FDF-4BE2-BBD8-62D558AAE376}"/>
              </a:ext>
            </a:extLst>
          </p:cNvPr>
          <p:cNvSpPr/>
          <p:nvPr/>
        </p:nvSpPr>
        <p:spPr>
          <a:xfrm>
            <a:off x="1887319" y="5860622"/>
            <a:ext cx="1292750" cy="237251"/>
          </a:xfrm>
          <a:prstGeom prst="flowChartProcess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STATE = Cramer</a:t>
            </a:r>
          </a:p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1FD7FBB5-C43D-43F5-A196-70C137F41E96}"/>
              </a:ext>
            </a:extLst>
          </p:cNvPr>
          <p:cNvCxnSpPr>
            <a:cxnSpLocks/>
            <a:stCxn id="108" idx="2"/>
            <a:endCxn id="124" idx="0"/>
          </p:cNvCxnSpPr>
          <p:nvPr/>
        </p:nvCxnSpPr>
        <p:spPr>
          <a:xfrm>
            <a:off x="2533694" y="5687248"/>
            <a:ext cx="0" cy="173374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3E5496EF-7A6F-4356-A10D-0D040F4E8184}"/>
              </a:ext>
            </a:extLst>
          </p:cNvPr>
          <p:cNvCxnSpPr>
            <a:cxnSpLocks/>
            <a:stCxn id="124" idx="2"/>
            <a:endCxn id="136" idx="0"/>
          </p:cNvCxnSpPr>
          <p:nvPr/>
        </p:nvCxnSpPr>
        <p:spPr>
          <a:xfrm>
            <a:off x="2533694" y="6097873"/>
            <a:ext cx="1" cy="145840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DC65E5F2-F156-4A6C-8A07-B139E8ED0804}"/>
              </a:ext>
            </a:extLst>
          </p:cNvPr>
          <p:cNvCxnSpPr>
            <a:cxnSpLocks/>
            <a:stCxn id="136" idx="2"/>
            <a:endCxn id="131" idx="0"/>
          </p:cNvCxnSpPr>
          <p:nvPr/>
        </p:nvCxnSpPr>
        <p:spPr>
          <a:xfrm>
            <a:off x="2533695" y="6572931"/>
            <a:ext cx="5466" cy="198243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C6BA3453-EE3B-4946-825B-DBDD44F5279C}"/>
              </a:ext>
            </a:extLst>
          </p:cNvPr>
          <p:cNvGrpSpPr/>
          <p:nvPr/>
        </p:nvGrpSpPr>
        <p:grpSpPr>
          <a:xfrm>
            <a:off x="1773861" y="6771174"/>
            <a:ext cx="1530600" cy="261949"/>
            <a:chOff x="1774981" y="2177155"/>
            <a:chExt cx="1122195" cy="345393"/>
          </a:xfrm>
        </p:grpSpPr>
        <p:sp>
          <p:nvSpPr>
            <p:cNvPr id="131" name="Proceso predefinido 47">
              <a:extLst>
                <a:ext uri="{FF2B5EF4-FFF2-40B4-BE49-F238E27FC236}">
                  <a16:creationId xmlns:a16="http://schemas.microsoft.com/office/drawing/2014/main" id="{38C101B5-351B-45E0-92E4-88348EB0E45B}"/>
                </a:ext>
              </a:extLst>
            </p:cNvPr>
            <p:cNvSpPr/>
            <p:nvPr/>
          </p:nvSpPr>
          <p:spPr>
            <a:xfrm>
              <a:off x="1774981" y="2177155"/>
              <a:ext cx="1122195" cy="342285"/>
            </a:xfrm>
            <a:prstGeom prst="flowChartPredefinedProcess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82189994-3326-47DA-A6E5-78573A757DA8}"/>
                </a:ext>
              </a:extLst>
            </p:cNvPr>
            <p:cNvSpPr txBox="1"/>
            <p:nvPr/>
          </p:nvSpPr>
          <p:spPr>
            <a:xfrm>
              <a:off x="2060685" y="2238473"/>
              <a:ext cx="778890" cy="28407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Case = </a:t>
              </a:r>
              <a:r>
                <a:rPr lang="es-CO" sz="800" dirty="0" err="1"/>
                <a:t>Cramer</a:t>
              </a:r>
              <a:endParaRPr lang="es-CO" sz="800" dirty="0"/>
            </a:p>
          </p:txBody>
        </p:sp>
      </p:grpSp>
      <p:sp>
        <p:nvSpPr>
          <p:cNvPr id="136" name="Decisión 49">
            <a:extLst>
              <a:ext uri="{FF2B5EF4-FFF2-40B4-BE49-F238E27FC236}">
                <a16:creationId xmlns:a16="http://schemas.microsoft.com/office/drawing/2014/main" id="{3115380C-0E70-4E7D-84E0-7180D7808815}"/>
              </a:ext>
            </a:extLst>
          </p:cNvPr>
          <p:cNvSpPr/>
          <p:nvPr/>
        </p:nvSpPr>
        <p:spPr>
          <a:xfrm>
            <a:off x="1400816" y="6243713"/>
            <a:ext cx="2265758" cy="329218"/>
          </a:xfrm>
          <a:prstGeom prst="flowChartDecision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STATE = </a:t>
            </a:r>
            <a:r>
              <a:rPr lang="es-ES" sz="800" dirty="0" err="1">
                <a:solidFill>
                  <a:schemeClr val="tx1"/>
                </a:solidFill>
              </a:rPr>
              <a:t>Cramer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37" name="Conector angular 8">
            <a:extLst>
              <a:ext uri="{FF2B5EF4-FFF2-40B4-BE49-F238E27FC236}">
                <a16:creationId xmlns:a16="http://schemas.microsoft.com/office/drawing/2014/main" id="{2CBDF374-D057-4FF3-8395-6DEF2B12D92E}"/>
              </a:ext>
            </a:extLst>
          </p:cNvPr>
          <p:cNvCxnSpPr>
            <a:cxnSpLocks/>
            <a:stCxn id="136" idx="1"/>
            <a:endCxn id="147" idx="2"/>
          </p:cNvCxnSpPr>
          <p:nvPr/>
        </p:nvCxnSpPr>
        <p:spPr>
          <a:xfrm rot="10800000" flipH="1">
            <a:off x="1400815" y="4548834"/>
            <a:ext cx="1067445" cy="1859489"/>
          </a:xfrm>
          <a:prstGeom prst="bentConnector3">
            <a:avLst>
              <a:gd name="adj1" fmla="val -21416"/>
            </a:avLst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Paralelogramo 137">
            <a:extLst>
              <a:ext uri="{FF2B5EF4-FFF2-40B4-BE49-F238E27FC236}">
                <a16:creationId xmlns:a16="http://schemas.microsoft.com/office/drawing/2014/main" id="{18A38890-DCF5-465E-8400-EC6538B86C78}"/>
              </a:ext>
            </a:extLst>
          </p:cNvPr>
          <p:cNvSpPr/>
          <p:nvPr/>
        </p:nvSpPr>
        <p:spPr>
          <a:xfrm>
            <a:off x="4817851" y="862259"/>
            <a:ext cx="1288973" cy="457585"/>
          </a:xfrm>
          <a:prstGeom prst="parallelogram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Print</a:t>
            </a:r>
            <a:r>
              <a:rPr lang="es-CO" sz="800" dirty="0"/>
              <a:t>, </a:t>
            </a:r>
          </a:p>
          <a:p>
            <a:pPr algn="ctr"/>
            <a:r>
              <a:rPr lang="es-CO" sz="800" dirty="0"/>
              <a:t>Voltajes();</a:t>
            </a:r>
            <a:endParaRPr lang="en-US" sz="800" dirty="0"/>
          </a:p>
        </p:txBody>
      </p:sp>
      <p:cxnSp>
        <p:nvCxnSpPr>
          <p:cNvPr id="139" name="Conector angular 13">
            <a:extLst>
              <a:ext uri="{FF2B5EF4-FFF2-40B4-BE49-F238E27FC236}">
                <a16:creationId xmlns:a16="http://schemas.microsoft.com/office/drawing/2014/main" id="{E7C1733B-B8F4-400D-91C4-9902F5912F9B}"/>
              </a:ext>
            </a:extLst>
          </p:cNvPr>
          <p:cNvCxnSpPr>
            <a:cxnSpLocks/>
            <a:stCxn id="131" idx="2"/>
            <a:endCxn id="138" idx="1"/>
          </p:cNvCxnSpPr>
          <p:nvPr/>
        </p:nvCxnSpPr>
        <p:spPr>
          <a:xfrm rot="5400000" flipH="1" flipV="1">
            <a:off x="945094" y="2456325"/>
            <a:ext cx="6168507" cy="2980375"/>
          </a:xfrm>
          <a:prstGeom prst="bentConnector5">
            <a:avLst>
              <a:gd name="adj1" fmla="val -3706"/>
              <a:gd name="adj2" fmla="val 51067"/>
              <a:gd name="adj3" fmla="val 103706"/>
            </a:avLst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ombo 139">
            <a:extLst>
              <a:ext uri="{FF2B5EF4-FFF2-40B4-BE49-F238E27FC236}">
                <a16:creationId xmlns:a16="http://schemas.microsoft.com/office/drawing/2014/main" id="{C1DF353B-6078-429F-90A8-2C5AC058D05C}"/>
              </a:ext>
            </a:extLst>
          </p:cNvPr>
          <p:cNvSpPr/>
          <p:nvPr/>
        </p:nvSpPr>
        <p:spPr>
          <a:xfrm>
            <a:off x="4817850" y="1476908"/>
            <a:ext cx="1288973" cy="608989"/>
          </a:xfrm>
          <a:prstGeom prst="diamon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Ingresara otro circuito?</a:t>
            </a:r>
            <a:endParaRPr lang="en-US" sz="800" dirty="0"/>
          </a:p>
        </p:txBody>
      </p: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065EF8DD-BDF9-4EE4-BC2B-A3A32A0BD8A4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 flipH="1">
            <a:off x="5462337" y="1319844"/>
            <a:ext cx="1" cy="157064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DB824730-0315-46AA-9CFD-71C0EBCB612E}"/>
              </a:ext>
            </a:extLst>
          </p:cNvPr>
          <p:cNvSpPr/>
          <p:nvPr/>
        </p:nvSpPr>
        <p:spPr>
          <a:xfrm>
            <a:off x="3376025" y="2521165"/>
            <a:ext cx="274037" cy="238805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/>
              <a:t>1</a:t>
            </a:r>
            <a:endParaRPr lang="en-US" sz="1100" dirty="0"/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3F45EAA-4457-49EF-86B7-E1BC42B888E8}"/>
              </a:ext>
            </a:extLst>
          </p:cNvPr>
          <p:cNvSpPr txBox="1"/>
          <p:nvPr/>
        </p:nvSpPr>
        <p:spPr>
          <a:xfrm>
            <a:off x="2163147" y="2424318"/>
            <a:ext cx="275421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SI</a:t>
            </a:r>
            <a:endParaRPr lang="en-US" sz="700" dirty="0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1D8B6962-4170-4E07-90A9-FFFA1449DBCB}"/>
              </a:ext>
            </a:extLst>
          </p:cNvPr>
          <p:cNvSpPr txBox="1"/>
          <p:nvPr/>
        </p:nvSpPr>
        <p:spPr>
          <a:xfrm>
            <a:off x="3121902" y="2100107"/>
            <a:ext cx="365119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NO</a:t>
            </a:r>
            <a:endParaRPr lang="en-US" sz="1000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E1D93C95-0FEC-45CF-960D-D437C3BE1713}"/>
              </a:ext>
            </a:extLst>
          </p:cNvPr>
          <p:cNvSpPr txBox="1"/>
          <p:nvPr/>
        </p:nvSpPr>
        <p:spPr>
          <a:xfrm>
            <a:off x="2234963" y="3862568"/>
            <a:ext cx="275421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SI</a:t>
            </a:r>
            <a:endParaRPr lang="en-US" sz="700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D1BD4DB4-3DA5-4FF9-A675-A53100256067}"/>
              </a:ext>
            </a:extLst>
          </p:cNvPr>
          <p:cNvSpPr txBox="1"/>
          <p:nvPr/>
        </p:nvSpPr>
        <p:spPr>
          <a:xfrm>
            <a:off x="3599885" y="3549924"/>
            <a:ext cx="365119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NO</a:t>
            </a:r>
            <a:endParaRPr lang="en-US" sz="1000" dirty="0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A58FD3C4-C3B1-49D7-9AE4-619F70290F60}"/>
              </a:ext>
            </a:extLst>
          </p:cNvPr>
          <p:cNvSpPr/>
          <p:nvPr/>
        </p:nvSpPr>
        <p:spPr>
          <a:xfrm>
            <a:off x="2468261" y="4525973"/>
            <a:ext cx="45719" cy="45719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8" name="Datos 21">
            <a:extLst>
              <a:ext uri="{FF2B5EF4-FFF2-40B4-BE49-F238E27FC236}">
                <a16:creationId xmlns:a16="http://schemas.microsoft.com/office/drawing/2014/main" id="{04ACE79E-5393-465C-B166-19E05C095ADE}"/>
              </a:ext>
            </a:extLst>
          </p:cNvPr>
          <p:cNvSpPr/>
          <p:nvPr/>
        </p:nvSpPr>
        <p:spPr>
          <a:xfrm>
            <a:off x="223781" y="3779855"/>
            <a:ext cx="1177034" cy="233772"/>
          </a:xfrm>
          <a:prstGeom prst="flowChartInputOutpu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Read</a:t>
            </a:r>
            <a:r>
              <a:rPr lang="es-ES" sz="800" dirty="0">
                <a:solidFill>
                  <a:schemeClr val="tx1"/>
                </a:solidFill>
              </a:rPr>
              <a:t> </a:t>
            </a:r>
            <a:r>
              <a:rPr lang="es-ES" sz="800" dirty="0" err="1">
                <a:solidFill>
                  <a:schemeClr val="tx1"/>
                </a:solidFill>
              </a:rPr>
              <a:t>n_dnodos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49" name="Conector angular 72">
            <a:extLst>
              <a:ext uri="{FF2B5EF4-FFF2-40B4-BE49-F238E27FC236}">
                <a16:creationId xmlns:a16="http://schemas.microsoft.com/office/drawing/2014/main" id="{5CCC7979-71ED-4658-AD41-5AA9A0A9424D}"/>
              </a:ext>
            </a:extLst>
          </p:cNvPr>
          <p:cNvCxnSpPr>
            <a:cxnSpLocks/>
            <a:stCxn id="148" idx="1"/>
            <a:endCxn id="119" idx="2"/>
          </p:cNvCxnSpPr>
          <p:nvPr/>
        </p:nvCxnSpPr>
        <p:spPr>
          <a:xfrm rot="5400000" flipH="1" flipV="1">
            <a:off x="1073077" y="2385352"/>
            <a:ext cx="1133724" cy="1655283"/>
          </a:xfrm>
          <a:prstGeom prst="bentConnector2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96214BEB-D661-40B4-960E-49382563472D}"/>
              </a:ext>
            </a:extLst>
          </p:cNvPr>
          <p:cNvSpPr txBox="1"/>
          <p:nvPr/>
        </p:nvSpPr>
        <p:spPr>
          <a:xfrm>
            <a:off x="1121586" y="5343706"/>
            <a:ext cx="365119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NO</a:t>
            </a:r>
            <a:endParaRPr lang="en-US" sz="10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99B9C42A-12EB-4D51-9BEA-4FA32D6DAF2A}"/>
              </a:ext>
            </a:extLst>
          </p:cNvPr>
          <p:cNvSpPr txBox="1"/>
          <p:nvPr/>
        </p:nvSpPr>
        <p:spPr>
          <a:xfrm>
            <a:off x="2479022" y="5641264"/>
            <a:ext cx="275421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SI</a:t>
            </a:r>
            <a:endParaRPr lang="en-US" sz="700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3653485D-87E5-464E-B3E0-88DB252F1AA1}"/>
              </a:ext>
            </a:extLst>
          </p:cNvPr>
          <p:cNvSpPr txBox="1"/>
          <p:nvPr/>
        </p:nvSpPr>
        <p:spPr>
          <a:xfrm>
            <a:off x="1125525" y="6265601"/>
            <a:ext cx="365119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NO</a:t>
            </a:r>
            <a:endParaRPr lang="en-US" sz="1000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F2A4625-3795-4673-9263-5E1FA6367E0C}"/>
              </a:ext>
            </a:extLst>
          </p:cNvPr>
          <p:cNvSpPr txBox="1"/>
          <p:nvPr/>
        </p:nvSpPr>
        <p:spPr>
          <a:xfrm>
            <a:off x="2510386" y="6572931"/>
            <a:ext cx="275421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SI</a:t>
            </a:r>
            <a:endParaRPr lang="en-US" sz="700" dirty="0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BE388F08-F8C7-45B5-9C6F-F68ED433D2E3}"/>
              </a:ext>
            </a:extLst>
          </p:cNvPr>
          <p:cNvSpPr/>
          <p:nvPr/>
        </p:nvSpPr>
        <p:spPr>
          <a:xfrm>
            <a:off x="6337981" y="2565758"/>
            <a:ext cx="274037" cy="238805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/>
              <a:t>1</a:t>
            </a:r>
            <a:endParaRPr lang="en-US" sz="1100" dirty="0"/>
          </a:p>
        </p:txBody>
      </p:sp>
      <p:cxnSp>
        <p:nvCxnSpPr>
          <p:cNvPr id="155" name="Conector angular 45">
            <a:extLst>
              <a:ext uri="{FF2B5EF4-FFF2-40B4-BE49-F238E27FC236}">
                <a16:creationId xmlns:a16="http://schemas.microsoft.com/office/drawing/2014/main" id="{8CDEB1C2-7E1E-45F3-8370-62E9ABA13E1E}"/>
              </a:ext>
            </a:extLst>
          </p:cNvPr>
          <p:cNvCxnSpPr>
            <a:cxnSpLocks/>
            <a:stCxn id="140" idx="3"/>
            <a:endCxn id="154" idx="0"/>
          </p:cNvCxnSpPr>
          <p:nvPr/>
        </p:nvCxnSpPr>
        <p:spPr>
          <a:xfrm>
            <a:off x="6106823" y="1781403"/>
            <a:ext cx="368177" cy="784355"/>
          </a:xfrm>
          <a:prstGeom prst="bentConnector2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A09FB61-4C7B-4510-9073-38C068B7C8DB}"/>
              </a:ext>
            </a:extLst>
          </p:cNvPr>
          <p:cNvSpPr txBox="1"/>
          <p:nvPr/>
        </p:nvSpPr>
        <p:spPr>
          <a:xfrm>
            <a:off x="6221501" y="1518467"/>
            <a:ext cx="275421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SI</a:t>
            </a:r>
            <a:endParaRPr lang="en-US" sz="700" dirty="0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516C6F18-E12B-4FB8-BCE4-0D618D02E6D7}"/>
              </a:ext>
            </a:extLst>
          </p:cNvPr>
          <p:cNvSpPr txBox="1"/>
          <p:nvPr/>
        </p:nvSpPr>
        <p:spPr>
          <a:xfrm>
            <a:off x="4603862" y="1552194"/>
            <a:ext cx="365119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s-CO" sz="700" dirty="0"/>
              <a:t>NO</a:t>
            </a:r>
            <a:endParaRPr lang="en-US" sz="1000" dirty="0"/>
          </a:p>
        </p:txBody>
      </p:sp>
      <p:cxnSp>
        <p:nvCxnSpPr>
          <p:cNvPr id="158" name="Conector angular 45">
            <a:extLst>
              <a:ext uri="{FF2B5EF4-FFF2-40B4-BE49-F238E27FC236}">
                <a16:creationId xmlns:a16="http://schemas.microsoft.com/office/drawing/2014/main" id="{1033B4C6-E564-4ED5-B36A-2AEC73241616}"/>
              </a:ext>
            </a:extLst>
          </p:cNvPr>
          <p:cNvCxnSpPr>
            <a:cxnSpLocks/>
            <a:stCxn id="140" idx="1"/>
            <a:endCxn id="159" idx="0"/>
          </p:cNvCxnSpPr>
          <p:nvPr/>
        </p:nvCxnSpPr>
        <p:spPr>
          <a:xfrm rot="10800000" flipV="1">
            <a:off x="4742546" y="1781402"/>
            <a:ext cx="75305" cy="876409"/>
          </a:xfrm>
          <a:prstGeom prst="bentConnector2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05CC9FD3-712D-4252-8710-E267A8238F67}"/>
              </a:ext>
            </a:extLst>
          </p:cNvPr>
          <p:cNvSpPr/>
          <p:nvPr/>
        </p:nvSpPr>
        <p:spPr>
          <a:xfrm>
            <a:off x="4719685" y="2657812"/>
            <a:ext cx="45719" cy="45719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4FF813D0-47DA-488F-9E7E-51F1F66D1A41}"/>
              </a:ext>
            </a:extLst>
          </p:cNvPr>
          <p:cNvCxnSpPr>
            <a:cxnSpLocks/>
            <a:stCxn id="159" idx="4"/>
            <a:endCxn id="83" idx="0"/>
          </p:cNvCxnSpPr>
          <p:nvPr/>
        </p:nvCxnSpPr>
        <p:spPr>
          <a:xfrm>
            <a:off x="4742545" y="2703531"/>
            <a:ext cx="7957" cy="258773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DC3ECA15-D74E-4968-82EE-2004129DEBAC}"/>
              </a:ext>
            </a:extLst>
          </p:cNvPr>
          <p:cNvCxnSpPr>
            <a:cxnSpLocks/>
            <a:stCxn id="142" idx="2"/>
            <a:endCxn id="119" idx="6"/>
          </p:cNvCxnSpPr>
          <p:nvPr/>
        </p:nvCxnSpPr>
        <p:spPr>
          <a:xfrm flipH="1">
            <a:off x="2513300" y="2640568"/>
            <a:ext cx="862725" cy="5563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3547A3B6-1403-4757-942A-A107D5E97685}"/>
              </a:ext>
            </a:extLst>
          </p:cNvPr>
          <p:cNvGrpSpPr/>
          <p:nvPr/>
        </p:nvGrpSpPr>
        <p:grpSpPr>
          <a:xfrm>
            <a:off x="1717977" y="4797844"/>
            <a:ext cx="1530600" cy="294748"/>
            <a:chOff x="1774981" y="2177155"/>
            <a:chExt cx="1122195" cy="342285"/>
          </a:xfrm>
        </p:grpSpPr>
        <p:sp>
          <p:nvSpPr>
            <p:cNvPr id="163" name="Proceso predefinido 88">
              <a:extLst>
                <a:ext uri="{FF2B5EF4-FFF2-40B4-BE49-F238E27FC236}">
                  <a16:creationId xmlns:a16="http://schemas.microsoft.com/office/drawing/2014/main" id="{6BD2AE90-0CEE-493C-A5E6-B72F326F5350}"/>
                </a:ext>
              </a:extLst>
            </p:cNvPr>
            <p:cNvSpPr/>
            <p:nvPr/>
          </p:nvSpPr>
          <p:spPr>
            <a:xfrm>
              <a:off x="1774981" y="2177155"/>
              <a:ext cx="1122195" cy="342285"/>
            </a:xfrm>
            <a:prstGeom prst="flowChartPredefinedProcess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2E848057-E60F-4EB5-8C5F-C29710B888EE}"/>
                </a:ext>
              </a:extLst>
            </p:cNvPr>
            <p:cNvSpPr txBox="1"/>
            <p:nvPr/>
          </p:nvSpPr>
          <p:spPr>
            <a:xfrm>
              <a:off x="1976715" y="2239654"/>
              <a:ext cx="778890" cy="25019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Case = Verifica</a:t>
              </a:r>
            </a:p>
          </p:txBody>
        </p:sp>
      </p:grp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589BFD94-2128-4322-BB1C-89D3534D8923}"/>
              </a:ext>
            </a:extLst>
          </p:cNvPr>
          <p:cNvCxnSpPr>
            <a:cxnSpLocks/>
            <a:stCxn id="164" idx="2"/>
            <a:endCxn id="108" idx="0"/>
          </p:cNvCxnSpPr>
          <p:nvPr/>
        </p:nvCxnSpPr>
        <p:spPr>
          <a:xfrm>
            <a:off x="2524307" y="5067107"/>
            <a:ext cx="9387" cy="290923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65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108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Giraldo</dc:creator>
  <cp:lastModifiedBy>Nicolas Alberto Bravo Silva</cp:lastModifiedBy>
  <cp:revision>98</cp:revision>
  <cp:lastPrinted>2015-07-27T23:52:21Z</cp:lastPrinted>
  <dcterms:created xsi:type="dcterms:W3CDTF">2015-07-24T17:11:07Z</dcterms:created>
  <dcterms:modified xsi:type="dcterms:W3CDTF">2018-03-15T17:47:25Z</dcterms:modified>
</cp:coreProperties>
</file>