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9144000" cy="6858000" type="letter"/>
  <p:notesSz cx="9144000" cy="6858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40" autoAdjust="0"/>
  </p:normalViewPr>
  <p:slideViewPr>
    <p:cSldViewPr snapToGrid="0" snapToObjects="1">
      <p:cViewPr varScale="1">
        <p:scale>
          <a:sx n="72" d="100"/>
          <a:sy n="72" d="100"/>
        </p:scale>
        <p:origin x="13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0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1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60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07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1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29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505201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58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32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31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6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02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539F-ACEC-1142-9395-C0651171D455}" type="datetimeFigureOut">
              <a:rPr lang="es-ES" smtClean="0"/>
              <a:t>15/03/2018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2013-CEB2-DE47-9C81-A279617851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17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52400" y="142875"/>
            <a:ext cx="8826497" cy="6546486"/>
            <a:chOff x="152400" y="142875"/>
            <a:chExt cx="8826497" cy="6546486"/>
          </a:xfrm>
        </p:grpSpPr>
        <p:sp>
          <p:nvSpPr>
            <p:cNvPr id="10" name="CuadroTexto 9"/>
            <p:cNvSpPr txBox="1"/>
            <p:nvPr/>
          </p:nvSpPr>
          <p:spPr>
            <a:xfrm>
              <a:off x="152400" y="6073795"/>
              <a:ext cx="8826497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b="1" dirty="0"/>
                <a:t>Software para Procesadores @ “</a:t>
              </a:r>
              <a:r>
                <a:rPr lang="es-ES" sz="1400" b="1" i="1" dirty="0"/>
                <a:t>Electrónica Javeriana</a:t>
              </a:r>
              <a:r>
                <a:rPr lang="es-ES" sz="1400" b="1" dirty="0"/>
                <a:t>” – Bogotá – Colombia con Juan C. Giraldo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52400" y="6381573"/>
              <a:ext cx="3448050" cy="307788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i="1" dirty="0"/>
                <a:t>Grafo: </a:t>
              </a:r>
              <a:r>
                <a:rPr lang="es-ES" sz="1400" i="1" dirty="0"/>
                <a:t>simulador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600450" y="6381572"/>
              <a:ext cx="1828800" cy="307788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Dedicación</a:t>
              </a:r>
              <a:r>
                <a:rPr lang="es-ES" sz="1400"/>
                <a:t>: 60 </a:t>
              </a:r>
              <a:r>
                <a:rPr lang="es-ES" sz="1400" dirty="0"/>
                <a:t>min</a:t>
              </a:r>
              <a:r>
                <a:rPr lang="es-ES" sz="1400" i="1" dirty="0"/>
                <a:t>   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29250" y="6381583"/>
              <a:ext cx="3548495" cy="30777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ES" sz="1400" b="1" dirty="0"/>
                <a:t>Elaborado por</a:t>
              </a:r>
              <a:r>
                <a:rPr lang="es-ES" sz="1400" dirty="0"/>
                <a:t>: Nicolas Alberto Bravo</a:t>
              </a:r>
              <a:endParaRPr lang="es-ES" sz="1400" i="1" dirty="0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152400" y="142875"/>
              <a:ext cx="8820147" cy="5843415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" name="Conector 4"/>
          <p:cNvSpPr/>
          <p:nvPr/>
        </p:nvSpPr>
        <p:spPr>
          <a:xfrm>
            <a:off x="2772056" y="1974584"/>
            <a:ext cx="448371" cy="4308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b="1" dirty="0"/>
              <a:t>0</a:t>
            </a:r>
          </a:p>
        </p:txBody>
      </p:sp>
      <p:sp>
        <p:nvSpPr>
          <p:cNvPr id="79" name="Conector 78"/>
          <p:cNvSpPr/>
          <p:nvPr/>
        </p:nvSpPr>
        <p:spPr>
          <a:xfrm>
            <a:off x="6060515" y="2054985"/>
            <a:ext cx="448371" cy="43459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00" b="1" dirty="0"/>
          </a:p>
          <a:p>
            <a:pPr algn="ctr"/>
            <a:endParaRPr lang="es-CO" sz="1000" b="1" dirty="0"/>
          </a:p>
          <a:p>
            <a:pPr algn="ctr"/>
            <a:endParaRPr lang="es-CO" sz="1000" b="1" dirty="0"/>
          </a:p>
          <a:p>
            <a:pPr algn="ctr"/>
            <a:r>
              <a:rPr lang="es-CO" sz="1000" b="1" dirty="0"/>
              <a:t>1</a:t>
            </a:r>
          </a:p>
          <a:p>
            <a:pPr algn="ctr"/>
            <a:endParaRPr lang="es-CO" sz="1000" dirty="0"/>
          </a:p>
          <a:p>
            <a:pPr algn="ctr"/>
            <a:endParaRPr lang="es-CO" dirty="0"/>
          </a:p>
        </p:txBody>
      </p:sp>
      <p:cxnSp>
        <p:nvCxnSpPr>
          <p:cNvPr id="11" name="Conector recto de flecha 10"/>
          <p:cNvCxnSpPr>
            <a:cxnSpLocks/>
            <a:endCxn id="5" idx="0"/>
          </p:cNvCxnSpPr>
          <p:nvPr/>
        </p:nvCxnSpPr>
        <p:spPr>
          <a:xfrm>
            <a:off x="1472541" y="994510"/>
            <a:ext cx="1523701" cy="9800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cxnSpLocks/>
            <a:stCxn id="5" idx="7"/>
            <a:endCxn id="79" idx="0"/>
          </p:cNvCxnSpPr>
          <p:nvPr/>
        </p:nvCxnSpPr>
        <p:spPr>
          <a:xfrm rot="16200000" flipH="1">
            <a:off x="4711083" y="481367"/>
            <a:ext cx="17299" cy="3129936"/>
          </a:xfrm>
          <a:prstGeom prst="curvedConnector3">
            <a:avLst>
              <a:gd name="adj1" fmla="val -6435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416156" y="842398"/>
            <a:ext cx="1604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NULL/</a:t>
            </a:r>
          </a:p>
          <a:p>
            <a:r>
              <a:rPr lang="es-CO" sz="1100" dirty="0" err="1"/>
              <a:t>Read</a:t>
            </a:r>
            <a:r>
              <a:rPr lang="es-CO" sz="1100" dirty="0"/>
              <a:t> </a:t>
            </a:r>
            <a:r>
              <a:rPr lang="es-CO" sz="1100" dirty="0" err="1"/>
              <a:t>n_dnodos</a:t>
            </a:r>
            <a:r>
              <a:rPr lang="es-CO" sz="1100" dirty="0"/>
              <a:t>()</a:t>
            </a:r>
          </a:p>
        </p:txBody>
      </p:sp>
      <p:sp>
        <p:nvSpPr>
          <p:cNvPr id="20" name="Conector 4">
            <a:extLst>
              <a:ext uri="{FF2B5EF4-FFF2-40B4-BE49-F238E27FC236}">
                <a16:creationId xmlns:a16="http://schemas.microsoft.com/office/drawing/2014/main" id="{B6958B1E-1867-4DC5-BBE3-DC301CBDBFDF}"/>
              </a:ext>
            </a:extLst>
          </p:cNvPr>
          <p:cNvSpPr/>
          <p:nvPr/>
        </p:nvSpPr>
        <p:spPr>
          <a:xfrm>
            <a:off x="4941239" y="3207638"/>
            <a:ext cx="448371" cy="430887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b="1" dirty="0"/>
              <a:t>2</a:t>
            </a:r>
          </a:p>
        </p:txBody>
      </p:sp>
      <p:sp>
        <p:nvSpPr>
          <p:cNvPr id="22" name="Conector 78">
            <a:extLst>
              <a:ext uri="{FF2B5EF4-FFF2-40B4-BE49-F238E27FC236}">
                <a16:creationId xmlns:a16="http://schemas.microsoft.com/office/drawing/2014/main" id="{88EF5CAE-CDEA-41DF-947F-DEA23F5D709B}"/>
              </a:ext>
            </a:extLst>
          </p:cNvPr>
          <p:cNvSpPr/>
          <p:nvPr/>
        </p:nvSpPr>
        <p:spPr>
          <a:xfrm>
            <a:off x="2996242" y="3761281"/>
            <a:ext cx="448371" cy="43459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00" b="1" dirty="0"/>
          </a:p>
          <a:p>
            <a:pPr algn="ctr"/>
            <a:endParaRPr lang="es-CO" sz="1000" b="1" dirty="0"/>
          </a:p>
          <a:p>
            <a:pPr algn="ctr"/>
            <a:endParaRPr lang="es-CO" sz="1000" b="1" dirty="0"/>
          </a:p>
          <a:p>
            <a:pPr algn="ctr"/>
            <a:r>
              <a:rPr lang="es-CO" sz="1000" b="1" dirty="0"/>
              <a:t>3</a:t>
            </a:r>
          </a:p>
          <a:p>
            <a:pPr algn="ctr"/>
            <a:endParaRPr lang="es-CO" sz="1000" dirty="0"/>
          </a:p>
          <a:p>
            <a:pPr algn="ctr"/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50C4306-A563-4474-978C-2840C28BED46}"/>
              </a:ext>
            </a:extLst>
          </p:cNvPr>
          <p:cNvSpPr txBox="1"/>
          <p:nvPr/>
        </p:nvSpPr>
        <p:spPr>
          <a:xfrm>
            <a:off x="6390074" y="857071"/>
            <a:ext cx="176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Estado_0 = </a:t>
            </a:r>
            <a:r>
              <a:rPr lang="es-CO" sz="1100" dirty="0" err="1"/>
              <a:t>NetList</a:t>
            </a:r>
            <a:endParaRPr lang="es-CO" sz="1100" dirty="0"/>
          </a:p>
          <a:p>
            <a:r>
              <a:rPr lang="es-CO" sz="1100" dirty="0"/>
              <a:t>Estado_1 = Determinante</a:t>
            </a:r>
          </a:p>
          <a:p>
            <a:r>
              <a:rPr lang="es-CO" sz="1100" dirty="0"/>
              <a:t>Estado_2 = Verifica</a:t>
            </a:r>
          </a:p>
          <a:p>
            <a:r>
              <a:rPr lang="es-CO" sz="1100" dirty="0"/>
              <a:t>Estado_3 = Cramer</a:t>
            </a:r>
          </a:p>
        </p:txBody>
      </p:sp>
      <p:cxnSp>
        <p:nvCxnSpPr>
          <p:cNvPr id="25" name="Conector recto de flecha 20">
            <a:extLst>
              <a:ext uri="{FF2B5EF4-FFF2-40B4-BE49-F238E27FC236}">
                <a16:creationId xmlns:a16="http://schemas.microsoft.com/office/drawing/2014/main" id="{486F36F4-E941-4519-A301-36E221329C4A}"/>
              </a:ext>
            </a:extLst>
          </p:cNvPr>
          <p:cNvCxnSpPr>
            <a:cxnSpLocks/>
            <a:stCxn id="79" idx="4"/>
            <a:endCxn id="20" idx="6"/>
          </p:cNvCxnSpPr>
          <p:nvPr/>
        </p:nvCxnSpPr>
        <p:spPr>
          <a:xfrm rot="5400000">
            <a:off x="5370407" y="2508788"/>
            <a:ext cx="933498" cy="8950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1D3ADED-5158-4ED1-BC84-C051F0822727}"/>
              </a:ext>
            </a:extLst>
          </p:cNvPr>
          <p:cNvSpPr txBox="1"/>
          <p:nvPr/>
        </p:nvSpPr>
        <p:spPr>
          <a:xfrm>
            <a:off x="1248356" y="1547008"/>
            <a:ext cx="17020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NULL/</a:t>
            </a:r>
          </a:p>
          <a:p>
            <a:r>
              <a:rPr lang="es-CO" sz="1100" dirty="0" err="1"/>
              <a:t>Read</a:t>
            </a:r>
            <a:r>
              <a:rPr lang="es-CO" sz="1100" dirty="0"/>
              <a:t> </a:t>
            </a:r>
            <a:r>
              <a:rPr lang="es-CO" sz="1100" dirty="0" err="1"/>
              <a:t>mtxadm</a:t>
            </a:r>
            <a:r>
              <a:rPr lang="es-CO" sz="1100" dirty="0"/>
              <a:t>();</a:t>
            </a:r>
          </a:p>
          <a:p>
            <a:r>
              <a:rPr lang="es-CO" sz="1100" dirty="0" err="1"/>
              <a:t>Read</a:t>
            </a:r>
            <a:r>
              <a:rPr lang="es-CO" sz="1100" dirty="0"/>
              <a:t> </a:t>
            </a:r>
            <a:r>
              <a:rPr lang="es-CO" sz="1100" dirty="0" err="1"/>
              <a:t>vector_corrientes</a:t>
            </a:r>
            <a:r>
              <a:rPr lang="es-CO" sz="1100" dirty="0"/>
              <a:t>();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3BC1B64-D766-4CBF-8680-443779E98F5F}"/>
              </a:ext>
            </a:extLst>
          </p:cNvPr>
          <p:cNvSpPr txBox="1"/>
          <p:nvPr/>
        </p:nvSpPr>
        <p:spPr>
          <a:xfrm>
            <a:off x="6551635" y="1972202"/>
            <a:ext cx="1702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NULL/</a:t>
            </a:r>
          </a:p>
          <a:p>
            <a:r>
              <a:rPr lang="es-CO" sz="1100" dirty="0" err="1"/>
              <a:t>Determinate</a:t>
            </a:r>
            <a:r>
              <a:rPr lang="es-CO" sz="1100" dirty="0"/>
              <a:t>(); //se calcula el determinante de la matriz general.</a:t>
            </a:r>
          </a:p>
        </p:txBody>
      </p:sp>
      <p:cxnSp>
        <p:nvCxnSpPr>
          <p:cNvPr id="36" name="Conector recto de flecha 20">
            <a:extLst>
              <a:ext uri="{FF2B5EF4-FFF2-40B4-BE49-F238E27FC236}">
                <a16:creationId xmlns:a16="http://schemas.microsoft.com/office/drawing/2014/main" id="{B1091851-8D58-40B2-AF75-3E2BC759D123}"/>
              </a:ext>
            </a:extLst>
          </p:cNvPr>
          <p:cNvCxnSpPr>
            <a:cxnSpLocks/>
            <a:stCxn id="20" idx="0"/>
            <a:endCxn id="5" idx="6"/>
          </p:cNvCxnSpPr>
          <p:nvPr/>
        </p:nvCxnSpPr>
        <p:spPr>
          <a:xfrm rot="16200000" flipV="1">
            <a:off x="3684121" y="1726334"/>
            <a:ext cx="1017610" cy="1944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FA54B62-7F53-461F-BD99-A71DBAA6DD66}"/>
              </a:ext>
            </a:extLst>
          </p:cNvPr>
          <p:cNvSpPr txBox="1"/>
          <p:nvPr/>
        </p:nvSpPr>
        <p:spPr>
          <a:xfrm>
            <a:off x="4067964" y="1931729"/>
            <a:ext cx="1702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Determinante() == 0 /</a:t>
            </a:r>
          </a:p>
          <a:p>
            <a:r>
              <a:rPr lang="es-CO" sz="1100" dirty="0" err="1"/>
              <a:t>state</a:t>
            </a:r>
            <a:r>
              <a:rPr lang="es-CO" sz="1100" dirty="0"/>
              <a:t>=</a:t>
            </a:r>
            <a:r>
              <a:rPr lang="es-CO" sz="1100" dirty="0" err="1"/>
              <a:t>NetList</a:t>
            </a:r>
            <a:r>
              <a:rPr lang="es-CO" sz="1100" dirty="0"/>
              <a:t>;</a:t>
            </a:r>
          </a:p>
        </p:txBody>
      </p:sp>
      <p:cxnSp>
        <p:nvCxnSpPr>
          <p:cNvPr id="40" name="Conector recto de flecha 20">
            <a:extLst>
              <a:ext uri="{FF2B5EF4-FFF2-40B4-BE49-F238E27FC236}">
                <a16:creationId xmlns:a16="http://schemas.microsoft.com/office/drawing/2014/main" id="{9A891E3F-3902-47C1-B851-D56C0BB31811}"/>
              </a:ext>
            </a:extLst>
          </p:cNvPr>
          <p:cNvCxnSpPr>
            <a:cxnSpLocks/>
            <a:stCxn id="20" idx="3"/>
            <a:endCxn id="22" idx="6"/>
          </p:cNvCxnSpPr>
          <p:nvPr/>
        </p:nvCxnSpPr>
        <p:spPr>
          <a:xfrm rot="5400000">
            <a:off x="4024178" y="2995858"/>
            <a:ext cx="403158" cy="15622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D9DC76B-0B03-4E4D-BE7A-1F2BAC7C7554}"/>
              </a:ext>
            </a:extLst>
          </p:cNvPr>
          <p:cNvSpPr txBox="1"/>
          <p:nvPr/>
        </p:nvSpPr>
        <p:spPr>
          <a:xfrm>
            <a:off x="3575508" y="3377666"/>
            <a:ext cx="17020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Determinante() != 0 /</a:t>
            </a:r>
          </a:p>
          <a:p>
            <a:r>
              <a:rPr lang="es-CO" sz="1100" dirty="0" err="1"/>
              <a:t>state</a:t>
            </a:r>
            <a:r>
              <a:rPr lang="es-CO" sz="1100" dirty="0"/>
              <a:t>= Cramer;</a:t>
            </a:r>
          </a:p>
        </p:txBody>
      </p:sp>
      <p:cxnSp>
        <p:nvCxnSpPr>
          <p:cNvPr id="46" name="Conector recto de flecha 20">
            <a:extLst>
              <a:ext uri="{FF2B5EF4-FFF2-40B4-BE49-F238E27FC236}">
                <a16:creationId xmlns:a16="http://schemas.microsoft.com/office/drawing/2014/main" id="{960F56F4-EA64-469B-8D8D-2BE247D75F3F}"/>
              </a:ext>
            </a:extLst>
          </p:cNvPr>
          <p:cNvCxnSpPr>
            <a:cxnSpLocks/>
            <a:stCxn id="22" idx="2"/>
            <a:endCxn id="5" idx="2"/>
          </p:cNvCxnSpPr>
          <p:nvPr/>
        </p:nvCxnSpPr>
        <p:spPr>
          <a:xfrm rot="10800000">
            <a:off x="2772056" y="2190029"/>
            <a:ext cx="224186" cy="1788553"/>
          </a:xfrm>
          <a:prstGeom prst="curvedConnector3">
            <a:avLst>
              <a:gd name="adj1" fmla="val 10768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0885161-20DB-4648-B54D-C979578F9D3B}"/>
              </a:ext>
            </a:extLst>
          </p:cNvPr>
          <p:cNvSpPr txBox="1"/>
          <p:nvPr/>
        </p:nvSpPr>
        <p:spPr>
          <a:xfrm>
            <a:off x="2772056" y="4212994"/>
            <a:ext cx="1702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Cramer();</a:t>
            </a:r>
          </a:p>
          <a:p>
            <a:r>
              <a:rPr lang="es-CO" sz="1100" dirty="0"/>
              <a:t>Se realiza Cramer y este arroja los valores de voltaje en cada nodo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E047595-5C6E-496A-AA9A-BDB6681E7D27}"/>
              </a:ext>
            </a:extLst>
          </p:cNvPr>
          <p:cNvSpPr txBox="1"/>
          <p:nvPr/>
        </p:nvSpPr>
        <p:spPr>
          <a:xfrm>
            <a:off x="1286925" y="3255751"/>
            <a:ext cx="16045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NULL/</a:t>
            </a:r>
          </a:p>
          <a:p>
            <a:r>
              <a:rPr lang="es-CO" sz="1100" dirty="0"/>
              <a:t> </a:t>
            </a:r>
            <a:r>
              <a:rPr lang="es-CO" sz="1100" dirty="0" err="1"/>
              <a:t>Read</a:t>
            </a:r>
            <a:r>
              <a:rPr lang="es-CO" sz="1100" dirty="0"/>
              <a:t> </a:t>
            </a:r>
            <a:r>
              <a:rPr lang="es-CO" sz="1100" dirty="0" err="1"/>
              <a:t>n_dnodos</a:t>
            </a:r>
            <a:r>
              <a:rPr lang="es-CO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35065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126</Words>
  <Application>Microsoft Office PowerPoint</Application>
  <PresentationFormat>Carta (216 x 279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Giraldo</dc:creator>
  <cp:lastModifiedBy>Nicolas Alberto Bravo Silva</cp:lastModifiedBy>
  <cp:revision>81</cp:revision>
  <cp:lastPrinted>2015-07-27T23:52:21Z</cp:lastPrinted>
  <dcterms:created xsi:type="dcterms:W3CDTF">2015-07-24T17:11:07Z</dcterms:created>
  <dcterms:modified xsi:type="dcterms:W3CDTF">2018-03-15T17:44:02Z</dcterms:modified>
</cp:coreProperties>
</file>