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0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4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2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78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55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242DD5-BE6C-442D-AF6C-73AE7110EE2C}" type="datetimeFigureOut">
              <a:rPr lang="zh-CN" altLang="en-US" smtClean="0"/>
              <a:t>2000/4/1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70E169-A2AF-45DF-B255-5144D8AA9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23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17428"/>
            <a:ext cx="6858000" cy="1655762"/>
          </a:xfrm>
        </p:spPr>
        <p:txBody>
          <a:bodyPr/>
          <a:lstStyle/>
          <a:p>
            <a:r>
              <a:rPr lang="zh-CN" altLang="en-US" dirty="0"/>
              <a:t>智游教育</a:t>
            </a:r>
          </a:p>
        </p:txBody>
      </p:sp>
      <p:sp>
        <p:nvSpPr>
          <p:cNvPr id="5" name="矩形 4"/>
          <p:cNvSpPr/>
          <p:nvPr/>
        </p:nvSpPr>
        <p:spPr>
          <a:xfrm>
            <a:off x="3991553" y="2044005"/>
            <a:ext cx="1160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Git</a:t>
            </a:r>
            <a:endParaRPr lang="zh-CN" alt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2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/>
          </a:p>
          <a:p>
            <a:pPr lvl="0"/>
            <a:r>
              <a:rPr lang="zh-CN" altLang="zh-CN" dirty="0"/>
              <a:t>为什么使用</a:t>
            </a:r>
            <a:r>
              <a:rPr lang="en-US" altLang="zh-CN" dirty="0"/>
              <a:t>Git-</a:t>
            </a:r>
            <a:r>
              <a:rPr lang="zh-CN" altLang="zh-CN" dirty="0"/>
              <a:t>源代码管理</a:t>
            </a:r>
            <a:endParaRPr lang="zh-CN" altLang="zh-CN" sz="1800" dirty="0"/>
          </a:p>
          <a:p>
            <a:pPr lvl="1"/>
            <a:r>
              <a:rPr lang="zh-CN" altLang="zh-CN" dirty="0"/>
              <a:t>保存开发过程</a:t>
            </a:r>
            <a:endParaRPr lang="zh-CN" altLang="zh-CN" sz="1600" dirty="0"/>
          </a:p>
          <a:p>
            <a:pPr lvl="1"/>
            <a:r>
              <a:rPr lang="zh-CN" altLang="zh-CN" dirty="0"/>
              <a:t>试验新特性而不破坏现有数据</a:t>
            </a:r>
            <a:endParaRPr lang="zh-CN" altLang="zh-CN" sz="1600" dirty="0"/>
          </a:p>
          <a:p>
            <a:pPr lvl="1"/>
            <a:r>
              <a:rPr lang="zh-CN" altLang="zh-CN" dirty="0"/>
              <a:t>多人合作开发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530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要用</a:t>
            </a:r>
            <a:r>
              <a:rPr lang="en-US" altLang="zh-CN" dirty="0"/>
              <a:t>git?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为什么使用</a:t>
            </a:r>
            <a:r>
              <a:rPr lang="en-US" altLang="zh-CN" dirty="0"/>
              <a:t>Git-</a:t>
            </a:r>
            <a:r>
              <a:rPr lang="zh-CN" altLang="zh-CN" dirty="0"/>
              <a:t>优势</a:t>
            </a:r>
            <a:endParaRPr lang="zh-CN" altLang="zh-CN" sz="1800" dirty="0"/>
          </a:p>
          <a:p>
            <a:pPr lvl="1"/>
            <a:r>
              <a:rPr lang="en-US" altLang="zh-CN" dirty="0"/>
              <a:t>Git</a:t>
            </a:r>
            <a:r>
              <a:rPr lang="zh-CN" altLang="zh-CN" dirty="0"/>
              <a:t>采用分布式思想，数据全部在本地</a:t>
            </a:r>
            <a:endParaRPr lang="zh-CN" altLang="zh-CN" sz="1600" dirty="0"/>
          </a:p>
          <a:p>
            <a:pPr lvl="1"/>
            <a:r>
              <a:rPr lang="en-US" altLang="zh-CN" dirty="0"/>
              <a:t>Git</a:t>
            </a:r>
            <a:r>
              <a:rPr lang="zh-CN" altLang="zh-CN" dirty="0"/>
              <a:t>主要功能在本地就可完成，服务端不是必须的，没网也可以用</a:t>
            </a:r>
            <a:endParaRPr lang="zh-CN" altLang="zh-CN" sz="16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git?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Git</a:t>
            </a:r>
            <a:r>
              <a:rPr lang="zh-CN" altLang="zh-CN" dirty="0"/>
              <a:t>官方网站和</a:t>
            </a:r>
            <a:r>
              <a:rPr lang="en-US" altLang="zh-CN" dirty="0"/>
              <a:t>Git</a:t>
            </a:r>
            <a:r>
              <a:rPr lang="zh-CN" altLang="zh-CN" dirty="0"/>
              <a:t>安装</a:t>
            </a:r>
            <a:endParaRPr lang="zh-CN" altLang="zh-CN" sz="1800" dirty="0"/>
          </a:p>
          <a:p>
            <a:pPr lvl="1"/>
            <a:r>
              <a:rPr lang="zh-CN" altLang="zh-CN" dirty="0"/>
              <a:t>官方网站上有</a:t>
            </a:r>
            <a:r>
              <a:rPr lang="en-US" altLang="zh-CN" dirty="0"/>
              <a:t>Git</a:t>
            </a:r>
            <a:r>
              <a:rPr lang="zh-CN" altLang="zh-CN" dirty="0"/>
              <a:t>客户端下载、文档（中文）、书籍（中文）</a:t>
            </a:r>
            <a:endParaRPr lang="zh-CN" altLang="zh-CN" sz="1600" dirty="0"/>
          </a:p>
          <a:p>
            <a:pPr lvl="1"/>
            <a:r>
              <a:rPr lang="zh-CN" altLang="zh-CN" dirty="0"/>
              <a:t>下载后一直点下一步安装即可（如果有安全提示选择允许）</a:t>
            </a:r>
            <a:endParaRPr lang="zh-CN" altLang="zh-CN" sz="1600" dirty="0"/>
          </a:p>
          <a:p>
            <a:pPr lvl="1"/>
            <a:r>
              <a:rPr lang="zh-CN" altLang="zh-CN" dirty="0"/>
              <a:t>右键菜单</a:t>
            </a:r>
            <a:r>
              <a:rPr lang="en-US" altLang="zh-CN" dirty="0"/>
              <a:t>Git Bash</a:t>
            </a:r>
            <a:r>
              <a:rPr lang="zh-CN" altLang="zh-CN" dirty="0"/>
              <a:t>不仅可以运行</a:t>
            </a:r>
            <a:r>
              <a:rPr lang="en-US" altLang="zh-CN" dirty="0"/>
              <a:t>Git</a:t>
            </a:r>
            <a:r>
              <a:rPr lang="zh-CN" altLang="zh-CN" dirty="0"/>
              <a:t>命令，还可以运行</a:t>
            </a:r>
            <a:r>
              <a:rPr lang="en-US" altLang="zh-CN" dirty="0"/>
              <a:t>Linux</a:t>
            </a:r>
            <a:r>
              <a:rPr lang="zh-CN" altLang="zh-CN" dirty="0"/>
              <a:t>命令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6130990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125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切片</vt:lpstr>
      <vt:lpstr>PowerPoint 演示文稿</vt:lpstr>
      <vt:lpstr>为什么要用git?</vt:lpstr>
      <vt:lpstr>为什么要用git?</vt:lpstr>
      <vt:lpstr>为什么要用git?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常伟</dc:creator>
  <cp:lastModifiedBy>H</cp:lastModifiedBy>
  <cp:revision>9</cp:revision>
  <dcterms:created xsi:type="dcterms:W3CDTF">2016-08-11T10:41:38Z</dcterms:created>
  <dcterms:modified xsi:type="dcterms:W3CDTF">2000-04-01T13:18:01Z</dcterms:modified>
</cp:coreProperties>
</file>