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3F6FD-E09A-8DE0-C37C-900010729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55C9B4-6B10-9DF2-E96B-DCD28AB8B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461811-7E9D-59E5-685D-80410EF3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AFF-1CAE-4EE2-BD13-92935A7DFC6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59B89A-6266-A11B-85A7-17E89ABE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069FB-4FD4-9EC5-647B-598405203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246D-C967-422C-99D3-0F66FB4FA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00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AB059-38BF-76FB-0851-ADD01522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CCB560-7737-27DC-B168-999C5B99B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8818CE-6DB0-ECAF-9705-3EA53DAD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AFF-1CAE-4EE2-BD13-92935A7DFC6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B7358-62EF-3608-0304-250C28B1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4C932A-485B-23B5-8B23-E792C01F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246D-C967-422C-99D3-0F66FB4FA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188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C96F4C-0BCA-4189-6AA7-791DE3521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C22E13-ADB3-6BF4-D09D-67F561AFA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4BC95B-84B2-586A-F386-59A8F2D6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AFF-1CAE-4EE2-BD13-92935A7DFC6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467BD5-1B3F-A2B9-28EC-1C9E1D67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2D2BA8-62AD-5CFE-0F29-994BD056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246D-C967-422C-99D3-0F66FB4FA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228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8D687-8543-12EA-4F88-73581C3B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9B9B96-4F0A-7FB3-ECAC-798EC7B3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A7EF31-E883-F644-A4E1-74CDEC81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AFF-1CAE-4EE2-BD13-92935A7DFC6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3C67E4-E6C1-F838-F68A-26D869C3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0ED541-E9FB-89FE-7D39-0BFEE4ED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246D-C967-422C-99D3-0F66FB4FA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96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C8458-08DF-7C64-DD6E-CA7EFCCF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2E448A-9134-5CBC-B83C-67DF10F2C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7930C1-2C19-0B1B-1AF9-5D090737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AFF-1CAE-4EE2-BD13-92935A7DFC6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8965A4-8CCF-76F5-736F-BC888C9D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7C49E8-803A-49A2-A762-50C051B6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246D-C967-422C-99D3-0F66FB4FA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530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AE694-47DA-041B-FEEC-7AF66759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C11D6-BE07-E1A1-CE6D-A87757CDB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364DE4-C7BA-2270-D5B6-AC7C09C67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8CF065-C56E-4708-4D01-19279284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AFF-1CAE-4EE2-BD13-92935A7DFC6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1522A3-CB3E-BB51-702F-7BA62C6E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E94592-A090-05D2-29AE-92AFE80D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246D-C967-422C-99D3-0F66FB4FA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2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F707-F2AA-3979-4C21-F4455EED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612B43-35B5-8322-7E66-5C87F6198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1B887A-CF78-135C-7B14-A502182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C243FC-AB76-9231-FBDA-886B09B62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E66084-16CA-F25D-43CF-7D5A5CCF8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9FB64E-9702-1921-4CA4-D46F47EC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AFF-1CAE-4EE2-BD13-92935A7DFC6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F6FA23-7DB4-A38B-1D42-C4EACAD7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8C3B71-D9DB-2F9A-E374-36F3BD91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246D-C967-422C-99D3-0F66FB4FA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613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3BF28-159C-A7D7-E499-F81AF60D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687AC2-2A86-CDF1-A538-4F9101EB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AFF-1CAE-4EE2-BD13-92935A7DFC6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804C93-A2B0-4282-2FE7-4060F7DE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27D491-8123-A1B9-5A5C-14336D36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246D-C967-422C-99D3-0F66FB4FA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215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2AB1A4-4B71-D85D-E83E-1A2361AE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AFF-1CAE-4EE2-BD13-92935A7DFC6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C82002-8A37-DA01-F8D3-031264F6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8561C4-9120-E4ED-2E28-412A5FD3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246D-C967-422C-99D3-0F66FB4FA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893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876DC-C0D8-AC07-4528-18E17701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38E0C4-1F7C-F470-6576-739EAE15F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9102B4-FC18-742F-5FBC-FC48F90D3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8045F8-8398-734A-939F-B4B3A7E5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AFF-1CAE-4EE2-BD13-92935A7DFC6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033106-1DAC-1798-AE14-BD1CE655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D04008-9671-8BC2-117F-FD833BF8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246D-C967-422C-99D3-0F66FB4FA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961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3C36E-5217-A862-8517-37284805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BFB13E-DDF0-2035-7E40-8ABF505F9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D1F414-AF53-1A8A-9909-858A21C80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A0F921-1D93-DEAE-5D20-F3828139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AFF-1CAE-4EE2-BD13-92935A7DFC6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6C4451-0E9B-1B3B-3689-1CCB6041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D2FBC9-FF44-E362-8433-861057A0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246D-C967-422C-99D3-0F66FB4FA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843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E65978-9C7F-ADD6-F486-5155ADBA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0DD75F-84B2-BB1E-592E-270EC82C8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2F91E6-5B08-CC52-467C-B698BB8EC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15AFF-1CAE-4EE2-BD13-92935A7DFC6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010DB-F2BE-48B1-C820-F62425FB6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CB7339-1CE7-3CC7-DF1D-949F7421B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76246D-C967-422C-99D3-0F66FB4FA7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960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2AEBA5-C3D5-D6DC-D079-F21A577EC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4" y="623274"/>
            <a:ext cx="10905053" cy="2500615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24C00A-0502-001A-7ABD-A3A85277B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br>
              <a:rPr lang="es-AR" sz="3800" dirty="0"/>
            </a:br>
            <a:r>
              <a:rPr lang="es-AR" sz="3800" dirty="0"/>
              <a:t>	</a:t>
            </a:r>
            <a:br>
              <a:rPr lang="es-AR" sz="3800" dirty="0"/>
            </a:br>
            <a:endParaRPr lang="es-AR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C79E36-2604-4542-6937-575E32E73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2" y="3014135"/>
            <a:ext cx="8403337" cy="2881336"/>
          </a:xfrm>
        </p:spPr>
        <p:txBody>
          <a:bodyPr anchor="t">
            <a:normAutofit fontScale="92500" lnSpcReduction="10000"/>
          </a:bodyPr>
          <a:lstStyle/>
          <a:p>
            <a:endParaRPr lang="es-AR" dirty="0"/>
          </a:p>
          <a:p>
            <a:r>
              <a:rPr lang="es-ES" sz="2600" dirty="0"/>
              <a:t> Trabajo Integrador - Propuesta de Investigación. Cátedra de Programación I 	</a:t>
            </a:r>
          </a:p>
          <a:p>
            <a:r>
              <a:rPr lang="es-AR" sz="2600" dirty="0"/>
              <a:t>Búsqueda y ordenamiento 	</a:t>
            </a:r>
          </a:p>
          <a:p>
            <a:endParaRPr lang="es-AR" sz="2600" dirty="0"/>
          </a:p>
          <a:p>
            <a:r>
              <a:rPr lang="es-AR" sz="2600" dirty="0"/>
              <a:t> German Luis </a:t>
            </a:r>
            <a:r>
              <a:rPr lang="es-AR" sz="2600" dirty="0" err="1"/>
              <a:t>Dagatti</a:t>
            </a:r>
            <a:endParaRPr lang="es-AR" sz="2600" dirty="0"/>
          </a:p>
          <a:p>
            <a:r>
              <a:rPr lang="es-AR" sz="2600" dirty="0"/>
              <a:t> Nicolas Gabriel </a:t>
            </a:r>
            <a:r>
              <a:rPr lang="es-AR" sz="2600" dirty="0" err="1"/>
              <a:t>Demiryi</a:t>
            </a:r>
            <a:r>
              <a:rPr lang="es-AR" sz="2600" dirty="0"/>
              <a:t> </a:t>
            </a:r>
            <a:r>
              <a:rPr lang="es-AR" dirty="0"/>
              <a:t>	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141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6D6E61-B6B0-DB9A-904A-9B39A1EBA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5" y="608065"/>
            <a:ext cx="10905052" cy="2392115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13E1FE-E9A8-CCCB-288B-545E91D90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s-ES" sz="3800" dirty="0"/>
              <a:t>Introducción</a:t>
            </a:r>
            <a:br>
              <a:rPr lang="es-ES" sz="3800" dirty="0"/>
            </a:br>
            <a:br>
              <a:rPr lang="es-ES" sz="3800" dirty="0"/>
            </a:br>
            <a:endParaRPr lang="es-AR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1ABB3-B2CC-13D2-A706-D5B36CAF3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3" y="4107981"/>
            <a:ext cx="7321298" cy="1787490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 Busqueda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Ordenamiento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3368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8FAD73-2E6B-3F71-5D2C-CCF767859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" y="623275"/>
            <a:ext cx="10905053" cy="2500616"/>
          </a:xfrm>
          <a:prstGeom prst="rect">
            <a:avLst/>
          </a:prstGeom>
        </p:spPr>
      </p:pic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06494E-F956-12A5-2A97-B33B00FBE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1"/>
            <a:ext cx="8921672" cy="1213666"/>
          </a:xfrm>
        </p:spPr>
        <p:txBody>
          <a:bodyPr anchor="b">
            <a:normAutofit fontScale="90000"/>
          </a:bodyPr>
          <a:lstStyle/>
          <a:p>
            <a:pPr algn="l"/>
            <a:r>
              <a:rPr lang="es-ES" sz="5600" dirty="0"/>
              <a:t>Marco teórico</a:t>
            </a:r>
            <a:br>
              <a:rPr lang="es-ES" sz="5600" dirty="0"/>
            </a:br>
            <a:endParaRPr lang="es-AR" sz="5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0744E2-2CC7-F0D3-674E-C1B4CFEF4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919" y="4005943"/>
            <a:ext cx="10037309" cy="2090057"/>
          </a:xfrm>
        </p:spPr>
        <p:txBody>
          <a:bodyPr anchor="t"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600" dirty="0"/>
              <a:t> Busqueda Lineal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600" dirty="0"/>
              <a:t>Busqueda Binaria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600" dirty="0"/>
              <a:t>Ordenamientos simples: </a:t>
            </a:r>
            <a:r>
              <a:rPr lang="es-ES" sz="2600" dirty="0" err="1"/>
              <a:t>Bubble</a:t>
            </a:r>
            <a:r>
              <a:rPr lang="es-ES" sz="2600" dirty="0"/>
              <a:t> </a:t>
            </a:r>
            <a:r>
              <a:rPr lang="es-ES" sz="2600" dirty="0" err="1"/>
              <a:t>Sort</a:t>
            </a:r>
            <a:r>
              <a:rPr lang="es-ES" sz="2600" dirty="0"/>
              <a:t>, </a:t>
            </a:r>
            <a:r>
              <a:rPr lang="es-ES" sz="2600" dirty="0" err="1"/>
              <a:t>Insertion</a:t>
            </a:r>
            <a:r>
              <a:rPr lang="es-ES" sz="2600" dirty="0"/>
              <a:t> </a:t>
            </a:r>
            <a:r>
              <a:rPr lang="es-ES" sz="2600" dirty="0" err="1"/>
              <a:t>Sort</a:t>
            </a:r>
            <a:r>
              <a:rPr lang="es-ES" sz="2600" dirty="0"/>
              <a:t> y </a:t>
            </a:r>
            <a:r>
              <a:rPr lang="es-ES" sz="2600" dirty="0" err="1"/>
              <a:t>Selection</a:t>
            </a:r>
            <a:r>
              <a:rPr lang="es-ES" sz="2600" dirty="0"/>
              <a:t> </a:t>
            </a:r>
            <a:r>
              <a:rPr lang="es-ES" sz="2600" dirty="0" err="1"/>
              <a:t>Sort</a:t>
            </a:r>
            <a:endParaRPr lang="es-ES" sz="2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600" dirty="0"/>
              <a:t>Ordenamientos Eficientes: Quick </a:t>
            </a:r>
            <a:r>
              <a:rPr lang="es-ES" sz="2600" dirty="0" err="1"/>
              <a:t>Sort</a:t>
            </a:r>
            <a:endParaRPr lang="es-ES" sz="2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600" dirty="0"/>
              <a:t>Complejidad temporal O (n) O(log 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600" dirty="0"/>
          </a:p>
        </p:txBody>
      </p:sp>
    </p:spTree>
    <p:extLst>
      <p:ext uri="{BB962C8B-B14F-4D97-AF65-F5344CB8AC3E}">
        <p14:creationId xmlns:p14="http://schemas.microsoft.com/office/powerpoint/2010/main" val="127399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6F627-F384-BD76-4684-B29E09519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E94828-FB75-C6E4-9483-3D13B4F12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EBF335-152E-7EF9-D53A-083B848F0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6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149AC-5B8B-3F03-25C3-26BD29CA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FDE450-C85D-639B-D881-5E6171244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B04C58-1B6F-B93C-B97D-30132C383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87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D4D192F-2DD7-8D29-10A3-3266519F1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303" y="1332188"/>
            <a:ext cx="9613397" cy="1787490"/>
          </a:xfrm>
          <a:prstGeom prst="rect">
            <a:avLst/>
          </a:prstGeom>
        </p:spPr>
      </p:pic>
      <p:sp>
        <p:nvSpPr>
          <p:cNvPr id="26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41E029-EABE-FD15-096C-DB156709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/>
              <a:t>Caso </a:t>
            </a:r>
            <a:r>
              <a:rPr lang="en-US" sz="8000" dirty="0" err="1"/>
              <a:t>práctico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762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11EF474-C47E-3937-0A4B-21251CE14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601" y="701199"/>
            <a:ext cx="9613397" cy="178749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8DCE00-32C3-F59A-B2C6-0FC5C17E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602" y="3195562"/>
            <a:ext cx="9613396" cy="24704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Todos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algoritmos</a:t>
            </a:r>
            <a:r>
              <a:rPr lang="en-US" sz="2800" dirty="0"/>
              <a:t> </a:t>
            </a:r>
            <a:r>
              <a:rPr lang="en-US" sz="2800" dirty="0" err="1"/>
              <a:t>funcionaron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Quick Sort y Merge Sort </a:t>
            </a:r>
            <a:r>
              <a:rPr lang="en-US" sz="2800" dirty="0" err="1"/>
              <a:t>fueron</a:t>
            </a:r>
            <a:r>
              <a:rPr lang="en-US" sz="2800" dirty="0"/>
              <a:t>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más</a:t>
            </a:r>
            <a:r>
              <a:rPr lang="en-US" sz="2800" dirty="0"/>
              <a:t> </a:t>
            </a:r>
            <a:r>
              <a:rPr lang="en-US" sz="2800" dirty="0" err="1"/>
              <a:t>eficiente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Selection e Insertion </a:t>
            </a:r>
            <a:r>
              <a:rPr lang="en-US" sz="2800" dirty="0" err="1"/>
              <a:t>más</a:t>
            </a:r>
            <a:r>
              <a:rPr lang="en-US" sz="2800" dirty="0"/>
              <a:t> lentos </a:t>
            </a:r>
            <a:r>
              <a:rPr lang="en-US" sz="2800" dirty="0" err="1"/>
              <a:t>pero</a:t>
            </a:r>
            <a:r>
              <a:rPr lang="en-US" sz="2800" dirty="0"/>
              <a:t> </a:t>
            </a:r>
            <a:r>
              <a:rPr lang="en-US" sz="2800" dirty="0" err="1"/>
              <a:t>faciles</a:t>
            </a:r>
            <a:r>
              <a:rPr lang="en-US" sz="2800" dirty="0"/>
              <a:t> de </a:t>
            </a:r>
            <a:r>
              <a:rPr lang="en-US" sz="2800" dirty="0" err="1"/>
              <a:t>entender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La </a:t>
            </a:r>
            <a:r>
              <a:rPr lang="en-US" sz="2800" dirty="0" err="1"/>
              <a:t>busqueda</a:t>
            </a:r>
            <a:r>
              <a:rPr lang="en-US" sz="2800" dirty="0"/>
              <a:t> </a:t>
            </a:r>
            <a:r>
              <a:rPr lang="en-US" sz="2800" dirty="0" err="1"/>
              <a:t>binaria</a:t>
            </a:r>
            <a:r>
              <a:rPr lang="en-US" sz="2800" dirty="0"/>
              <a:t> </a:t>
            </a:r>
            <a:r>
              <a:rPr lang="en-US" sz="2800" dirty="0" err="1"/>
              <a:t>superó</a:t>
            </a:r>
            <a:r>
              <a:rPr lang="en-US" sz="2800" dirty="0"/>
              <a:t> a  la lineal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eficiencia</a:t>
            </a:r>
            <a:br>
              <a:rPr lang="en-US" sz="2800" dirty="0"/>
            </a:b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BB9350-DBC3-382E-D872-628A79955B57}"/>
              </a:ext>
            </a:extLst>
          </p:cNvPr>
          <p:cNvSpPr txBox="1"/>
          <p:nvPr/>
        </p:nvSpPr>
        <p:spPr>
          <a:xfrm>
            <a:off x="5525817" y="2447414"/>
            <a:ext cx="6342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Resultados y conclusiones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5833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C8EB4C-1125-3A3F-2D94-9908D3F0C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332188"/>
            <a:ext cx="9613397" cy="178749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AC6FC9-A789-6C3C-B57E-4B32432F1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s-ES" sz="8000" dirty="0"/>
              <a:t>MUCHAS GRACIAS</a:t>
            </a:r>
            <a:endParaRPr lang="es-AR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771D96-A007-DEE0-A7E9-DBAD85A28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468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120</Words>
  <Application>Microsoft Office PowerPoint</Application>
  <PresentationFormat>Panorámica</PresentationFormat>
  <Paragraphs>20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   </vt:lpstr>
      <vt:lpstr>Introducción  </vt:lpstr>
      <vt:lpstr>Marco teórico </vt:lpstr>
      <vt:lpstr>Presentación de PowerPoint</vt:lpstr>
      <vt:lpstr>Presentación de PowerPoint</vt:lpstr>
      <vt:lpstr>Caso práctico</vt:lpstr>
      <vt:lpstr>     Todos los algoritmos funcionaron  Quick Sort y Merge Sort fueron los más eficiente  Selection e Insertion más lentos pero faciles de entender  La busqueda binaria superó a  la lineal en eficiencia 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nicolasgdemiryi@hotmail.com</dc:creator>
  <cp:lastModifiedBy>nicolasgdemiryi@hotmail.com</cp:lastModifiedBy>
  <cp:revision>2</cp:revision>
  <dcterms:created xsi:type="dcterms:W3CDTF">2025-06-09T21:14:08Z</dcterms:created>
  <dcterms:modified xsi:type="dcterms:W3CDTF">2025-06-10T01:38:24Z</dcterms:modified>
</cp:coreProperties>
</file>