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1018-4928-4208-B0C3-73246FD391F9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196BE-7CFD-401D-8194-75137C02B5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6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196BE-7CFD-401D-8194-75137C02B5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09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D1FA0-F052-4DDC-FAFB-01C6140A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E0111-A7ED-3DA7-730D-AED2D3FFE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D0168-0750-CA08-C94B-E58DBD7A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F81BA-198F-AD28-6302-DBE2C870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C561D-3721-63B4-0B90-52668DF6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1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E4758-E592-C392-7CE3-5C86AD70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D88BB-8CC0-D1DB-00AE-C3DE1529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BA455-0485-FB1D-83DE-23DA8389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0C56A-8380-584B-F7AB-D3E2B977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FA0BF-63BC-32D8-7D5D-C03078C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04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DFAAE8-2C35-C49A-2EBD-6657496F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033920-4B46-A9A2-A3C0-98CBED00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E8331-2A14-4C38-B933-E4932417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22B657-D630-CF2C-769F-D9E21E81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5F538-AFD7-0FF4-03E5-1A84914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6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4608-CA55-9CE5-0A72-708F5F5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17F1F-E82C-E758-97AF-0F8E58E7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62523-4A6C-D9F3-65C1-829C1FC3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7BD77-BCE1-61CC-08F2-76A5A61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98650-8145-29EB-F234-0EACEA6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0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22CB7-311D-435C-3F5E-30475986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CDEEB-8F84-974D-394F-DE912FCB1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990E1-0E49-9C48-166C-FA2ED8B0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25BBF-756C-D2F3-DEDB-7F48BABC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2AAA7-8E4E-44A4-C4CF-381F66BF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3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4BE2-C654-E903-6B96-93391D9D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35789-B403-B440-599F-020EB11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82165-DD86-FC3D-E591-3ECDEC2A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32B6C-DEB3-9065-5252-3E19AA47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153D1-889C-C1D5-E2EA-7386B77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90A12-D95C-ABA9-B302-313B98E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25208-F7A9-1359-20D4-5A5353F4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DCC953-5339-A144-2677-6C61C1BE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91087F-56ED-B30B-F2F7-DF0B6DA0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C16AB-9F35-B06B-20E0-097A9B9F1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3F9B51-A8BE-5548-DDDB-9DF804010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3CF24B-C3A9-052C-B3D6-110C62E4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377329-0C43-FF26-A669-EB6E407D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FF973C-1887-92E8-AA20-CC4E3EE9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617D-3044-E14D-9B50-BEE9E331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2FCD8A-3300-E6AA-38C4-7D0DEAC2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ABD59C-CC8F-FDD3-6DB0-9499E4F2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7CA14D-8271-C333-387B-C4BAF3E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3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C8A11F-48E7-D0D9-808D-64DE4C2C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E71D56-CCDE-F1BB-9D37-8F8C1D48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3D1FF-24DE-4BBD-53D7-1134664A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77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09377-95CE-ED66-6F2A-267EF366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954DF-2140-5AA8-F62F-0B58F6C5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032A1-B826-B6CB-128A-B66EDB19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8AC1E-31AA-21C9-E109-4C1B796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0DAE19-1191-BE01-E882-9E9E53A6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72883-314D-737E-4181-C10FDE0B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7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2BAB0-3327-626D-A2F1-B9AC1041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7F7FF-FC37-DE67-D15E-4C28C7EA9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8E1EAC-B4B1-AFC8-E1F7-57C088C5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9F743F-CFA6-14B2-EB19-DBFF2C39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A6946-67D0-E137-4191-D4676275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D243C-0940-8EF0-1B56-752398B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8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82146-141B-5185-1819-9B3F535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428A6-A257-244C-FCA8-51357791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8D380-7C32-F4E4-9550-E51D08AC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AA1CF-6A8C-4725-BC41-E6A15E1FD51E}" type="datetimeFigureOut">
              <a:rPr lang="es-MX" smtClean="0"/>
              <a:t>30/08/2024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D880C-2FCD-6608-057C-3DE6F2D6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346DD-5896-AA28-4A11-B37A28642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37D23-8470-4CBC-8DE4-DACB544EB3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5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4E5F2F24-779C-0735-C663-B2572173653B}"/>
              </a:ext>
            </a:extLst>
          </p:cNvPr>
          <p:cNvGrpSpPr/>
          <p:nvPr/>
        </p:nvGrpSpPr>
        <p:grpSpPr>
          <a:xfrm>
            <a:off x="-6350" y="1"/>
            <a:ext cx="12198347" cy="4055806"/>
            <a:chOff x="-6350" y="358775"/>
            <a:chExt cx="7778748" cy="4381500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FA05065D-80DD-E08F-3ED2-91FCC5AFF5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358775"/>
              <a:ext cx="7778748" cy="3721100"/>
            </a:xfrm>
            <a:prstGeom prst="rect">
              <a:avLst/>
            </a:prstGeom>
          </p:spPr>
        </p:pic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18E2726-3F6A-4D9B-8894-4F6CBCA372EB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4086225" y="0"/>
                  </a:moveTo>
                  <a:lnTo>
                    <a:pt x="0" y="0"/>
                  </a:lnTo>
                  <a:lnTo>
                    <a:pt x="0" y="1343025"/>
                  </a:lnTo>
                  <a:lnTo>
                    <a:pt x="4086225" y="1343025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8DD8FB9-3C6B-ADCE-D149-0F3A3B82619E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0" y="1343025"/>
                  </a:moveTo>
                  <a:lnTo>
                    <a:pt x="4086225" y="1343025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Google Shape;102;p17">
            <a:extLst>
              <a:ext uri="{FF2B5EF4-FFF2-40B4-BE49-F238E27FC236}">
                <a16:creationId xmlns:a16="http://schemas.microsoft.com/office/drawing/2014/main" id="{81FD7C65-EFAA-561D-054B-BBD028395A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318" y="-100157"/>
            <a:ext cx="3951238" cy="32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8EDA0-AFA6-4EDE-F302-FAD3CB33A2A0}"/>
              </a:ext>
            </a:extLst>
          </p:cNvPr>
          <p:cNvSpPr txBox="1"/>
          <p:nvPr/>
        </p:nvSpPr>
        <p:spPr>
          <a:xfrm>
            <a:off x="1753297" y="4155964"/>
            <a:ext cx="932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CANCHEROS</a:t>
            </a:r>
          </a:p>
          <a:p>
            <a:pPr algn="ctr"/>
            <a:r>
              <a:rPr lang="es-MX" sz="5400" dirty="0"/>
              <a:t>2024 </a:t>
            </a: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926FF369-5B57-5DE0-2138-9237D90DC138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5F0587C-14C7-0F6D-B9C6-A43456206AEA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B6592F3F-FBFF-9DBC-8F1A-FEF571EE953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4658953-CBAA-1CF2-195E-5F4CEFC3DC6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247B23-10FC-9179-5EF2-6E724F402EF8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" name="object 22">
            <a:extLst>
              <a:ext uri="{FF2B5EF4-FFF2-40B4-BE49-F238E27FC236}">
                <a16:creationId xmlns:a16="http://schemas.microsoft.com/office/drawing/2014/main" id="{D3E42266-CBC8-724D-6929-112AB2EC4F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457" y="3151542"/>
            <a:ext cx="3842893" cy="4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B095F9-9213-ED24-2C1A-385B78691E1F}"/>
              </a:ext>
            </a:extLst>
          </p:cNvPr>
          <p:cNvSpPr txBox="1"/>
          <p:nvPr/>
        </p:nvSpPr>
        <p:spPr>
          <a:xfrm>
            <a:off x="361665" y="438277"/>
            <a:ext cx="11468670" cy="5740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INTRODUCCION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Este documento proporciona </a:t>
            </a:r>
            <a:r>
              <a:rPr sz="1400" dirty="0">
                <a:latin typeface="Calibri"/>
                <a:cs typeface="Calibri"/>
              </a:rPr>
              <a:t>información </a:t>
            </a:r>
            <a:r>
              <a:rPr sz="1400" spc="-5" dirty="0">
                <a:latin typeface="Calibri"/>
                <a:cs typeface="Calibri"/>
              </a:rPr>
              <a:t>detallada sobre cómo funciona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software </a:t>
            </a:r>
            <a:r>
              <a:rPr sz="1400" dirty="0">
                <a:latin typeface="Calibri"/>
                <a:cs typeface="Calibri"/>
              </a:rPr>
              <a:t>desde </a:t>
            </a:r>
            <a:r>
              <a:rPr sz="1400" spc="-1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 perspectiva técnica. Este tipo de manual </a:t>
            </a:r>
            <a:r>
              <a:rPr sz="1400" dirty="0">
                <a:latin typeface="Calibri"/>
                <a:cs typeface="Calibri"/>
              </a:rPr>
              <a:t>está </a:t>
            </a:r>
            <a:r>
              <a:rPr sz="1400" spc="-5" dirty="0">
                <a:latin typeface="Calibri"/>
                <a:cs typeface="Calibri"/>
              </a:rPr>
              <a:t>dirigido principalmente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desarrolladores, ingenieros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profesionales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necesitan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comprender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arquitectura,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diseño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los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componentes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12700" marR="6985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Especificar los componentes </a:t>
            </a:r>
            <a:r>
              <a:rPr sz="1400" dirty="0">
                <a:latin typeface="Calibri"/>
                <a:cs typeface="Calibri"/>
              </a:rPr>
              <a:t>y recursos </a:t>
            </a:r>
            <a:r>
              <a:rPr sz="1400" spc="-5" dirty="0">
                <a:latin typeface="Calibri"/>
                <a:cs typeface="Calibri"/>
              </a:rPr>
              <a:t>técnicos </a:t>
            </a:r>
            <a:r>
              <a:rPr sz="1400" dirty="0">
                <a:latin typeface="Calibri"/>
                <a:cs typeface="Calibri"/>
              </a:rPr>
              <a:t>del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usuario final, con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finalidad de </a:t>
            </a:r>
            <a:r>
              <a:rPr sz="1400" dirty="0">
                <a:latin typeface="Calibri"/>
                <a:cs typeface="Calibri"/>
              </a:rPr>
              <a:t> apoyar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situaciones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mantenimiento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mejoras </a:t>
            </a:r>
            <a:r>
              <a:rPr sz="1400" spc="-5" dirty="0">
                <a:latin typeface="Calibri"/>
                <a:cs typeface="Calibri"/>
              </a:rPr>
              <a:t>aplicadas.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REQUISITOS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SISTEMA</a:t>
            </a:r>
            <a:endParaRPr sz="1400" dirty="0">
              <a:latin typeface="Calibri"/>
              <a:cs typeface="Calibri"/>
            </a:endParaRPr>
          </a:p>
          <a:p>
            <a:pPr marL="12700" marR="6350" algn="just">
              <a:lnSpc>
                <a:spcPct val="110000"/>
              </a:lnSpc>
              <a:spcBef>
                <a:spcPts val="840"/>
              </a:spcBef>
            </a:pPr>
            <a:r>
              <a:rPr sz="1400" dirty="0">
                <a:latin typeface="Calibri"/>
                <a:cs typeface="Calibri"/>
              </a:rPr>
              <a:t>Las </a:t>
            </a:r>
            <a:r>
              <a:rPr sz="1400" spc="-5" dirty="0">
                <a:latin typeface="Calibri"/>
                <a:cs typeface="Calibri"/>
              </a:rPr>
              <a:t>especificaciones </a:t>
            </a:r>
            <a:r>
              <a:rPr sz="1400" dirty="0">
                <a:latin typeface="Calibri"/>
                <a:cs typeface="Calibri"/>
              </a:rPr>
              <a:t>mínimas necesarias en </a:t>
            </a:r>
            <a:r>
              <a:rPr sz="1400" spc="-5" dirty="0">
                <a:latin typeface="Calibri"/>
                <a:cs typeface="Calibri"/>
              </a:rPr>
              <a:t>términos de hardware, software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configuración del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garantizar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software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funcione correctamente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determinado.</a:t>
            </a:r>
            <a:endParaRPr sz="1400" dirty="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Hosting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siguientes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requisitos:</a:t>
            </a:r>
            <a:endParaRPr sz="1400" dirty="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Espacio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Almacenamiento: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Mínimo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inicial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Gb</a:t>
            </a:r>
          </a:p>
          <a:p>
            <a:pPr marL="926465" lvl="1" indent="-229235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Base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Datos: Mínimo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usar</a:t>
            </a:r>
            <a:r>
              <a:rPr sz="1400" dirty="0">
                <a:latin typeface="Calibri"/>
                <a:cs typeface="Calibri"/>
              </a:rPr>
              <a:t> 1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ofrezca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también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soporte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lang="es-MX" sz="1400" spc="-5" dirty="0">
                <a:latin typeface="Calibri"/>
                <a:cs typeface="Calibri"/>
              </a:rPr>
              <a:t>para-MySQL</a:t>
            </a:r>
            <a:endParaRPr sz="1400" dirty="0">
              <a:latin typeface="Calibri"/>
              <a:cs typeface="Calibri"/>
            </a:endParaRPr>
          </a:p>
          <a:p>
            <a:pPr marL="926465" lvl="1" indent="-229235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Ancho</a:t>
            </a:r>
            <a:r>
              <a:rPr sz="1400" spc="-5" dirty="0">
                <a:latin typeface="Calibri"/>
                <a:cs typeface="Calibri"/>
              </a:rPr>
              <a:t> de Banda: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 50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Mbps</a:t>
            </a:r>
            <a:endParaRPr sz="1400" dirty="0">
              <a:latin typeface="Calibri"/>
              <a:cs typeface="Calibri"/>
            </a:endParaRPr>
          </a:p>
          <a:p>
            <a:pPr marL="926465" marR="5080" lvl="1" indent="-228600" algn="just">
              <a:lnSpc>
                <a:spcPct val="109700"/>
              </a:lnSpc>
              <a:spcBef>
                <a:spcPts val="5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Soporte </a:t>
            </a:r>
            <a:r>
              <a:rPr sz="1400" dirty="0">
                <a:latin typeface="Calibri"/>
                <a:cs typeface="Calibri"/>
              </a:rPr>
              <a:t>para el </a:t>
            </a:r>
            <a:r>
              <a:rPr sz="1400" spc="-5" dirty="0">
                <a:latin typeface="Calibri"/>
                <a:cs typeface="Calibri"/>
              </a:rPr>
              <a:t>lenguaje de programación </a:t>
            </a:r>
            <a:r>
              <a:rPr sz="1400" dirty="0">
                <a:latin typeface="Calibri"/>
                <a:cs typeface="Calibri"/>
              </a:rPr>
              <a:t>y la </a:t>
            </a:r>
            <a:r>
              <a:rPr sz="1400" spc="-5" dirty="0">
                <a:latin typeface="Calibri"/>
                <a:cs typeface="Calibri"/>
              </a:rPr>
              <a:t>plataforma: Compatibilidad </a:t>
            </a:r>
            <a:r>
              <a:rPr sz="1400" dirty="0">
                <a:latin typeface="Calibri"/>
                <a:cs typeface="Calibri"/>
              </a:rPr>
              <a:t>con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lang="es-MX" sz="1400" spc="-10" dirty="0">
                <a:latin typeface="Calibri"/>
                <a:cs typeface="Calibri"/>
              </a:rPr>
              <a:t>YTHON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las </a:t>
            </a:r>
            <a:r>
              <a:rPr sz="1400" spc="-5" dirty="0">
                <a:latin typeface="Calibri"/>
                <a:cs typeface="Calibri"/>
              </a:rPr>
              <a:t>extensiones: </a:t>
            </a:r>
            <a:r>
              <a:rPr lang="es-MX" sz="1400" spc="-5" dirty="0">
                <a:latin typeface="Calibri"/>
                <a:cs typeface="Calibri"/>
              </a:rPr>
              <a:t>Django, </a:t>
            </a:r>
            <a:r>
              <a:rPr lang="es-MX" sz="1400" spc="-5" dirty="0" err="1">
                <a:latin typeface="Calibri"/>
                <a:cs typeface="Calibri"/>
              </a:rPr>
              <a:t>datatime</a:t>
            </a:r>
            <a:r>
              <a:rPr lang="es-MX" sz="1400" spc="-5" dirty="0">
                <a:latin typeface="Calibri"/>
                <a:cs typeface="Calibri"/>
              </a:rPr>
              <a:t>, time, </a:t>
            </a:r>
            <a:r>
              <a:rPr lang="es-MX" sz="1400" spc="-5" dirty="0" err="1">
                <a:latin typeface="Calibri"/>
                <a:cs typeface="Calibri"/>
              </a:rPr>
              <a:t>unittest</a:t>
            </a:r>
            <a:r>
              <a:rPr lang="es-MX" sz="1400" spc="-5" dirty="0">
                <a:latin typeface="Calibri"/>
                <a:cs typeface="Calibri"/>
              </a:rPr>
              <a:t>, </a:t>
            </a:r>
            <a:r>
              <a:rPr lang="es-MX" sz="1400" spc="-5" dirty="0" err="1">
                <a:latin typeface="Calibri"/>
                <a:cs typeface="Calibri"/>
              </a:rPr>
              <a:t>pytest</a:t>
            </a:r>
            <a:r>
              <a:rPr lang="es-MX" sz="1400" spc="-5" dirty="0">
                <a:latin typeface="Calibri"/>
                <a:cs typeface="Calibri"/>
              </a:rPr>
              <a:t>, </a:t>
            </a:r>
            <a:r>
              <a:rPr lang="es-MX" sz="1400" spc="-5" dirty="0" err="1">
                <a:latin typeface="Calibri"/>
                <a:cs typeface="Calibri"/>
              </a:rPr>
              <a:t>bootstrap</a:t>
            </a:r>
            <a:endParaRPr sz="1400" dirty="0">
              <a:latin typeface="Calibri"/>
              <a:cs typeface="Calibri"/>
            </a:endParaRPr>
          </a:p>
          <a:p>
            <a:pPr marL="958850" lvl="1" indent="-261620" algn="just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59485" algn="l"/>
              </a:tabLst>
            </a:pPr>
            <a:r>
              <a:rPr sz="1400" spc="-5" dirty="0">
                <a:latin typeface="Calibri"/>
                <a:cs typeface="Calibri"/>
              </a:rPr>
              <a:t>Seguridad: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Incluir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cifrado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SSL,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monitoria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más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ofrezcan</a:t>
            </a:r>
            <a:endParaRPr sz="1400" dirty="0">
              <a:latin typeface="Calibri"/>
              <a:cs typeface="Calibri"/>
            </a:endParaRPr>
          </a:p>
          <a:p>
            <a:pPr marL="469265" indent="-229235" algn="just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400" b="1" spc="-5" dirty="0">
                <a:solidFill>
                  <a:srgbClr val="0D0D0D"/>
                </a:solidFill>
                <a:latin typeface="Calibri"/>
                <a:cs typeface="Calibri"/>
              </a:rPr>
              <a:t>Cone</a:t>
            </a:r>
            <a:r>
              <a:rPr lang="es-MX" sz="1400" b="1" spc="-5" dirty="0">
                <a:solidFill>
                  <a:srgbClr val="0D0D0D"/>
                </a:solidFill>
                <a:latin typeface="Calibri"/>
                <a:cs typeface="Calibri"/>
              </a:rPr>
              <a:t>x</a:t>
            </a:r>
            <a:r>
              <a:rPr sz="1400" b="1" spc="-5" dirty="0" err="1">
                <a:solidFill>
                  <a:srgbClr val="0D0D0D"/>
                </a:solidFill>
                <a:latin typeface="Calibri"/>
                <a:cs typeface="Calibri"/>
              </a:rPr>
              <a:t>ión</a:t>
            </a:r>
            <a:r>
              <a:rPr sz="14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libri"/>
                <a:cs typeface="Calibri"/>
              </a:rPr>
              <a:t>Internet</a:t>
            </a:r>
            <a:r>
              <a:rPr sz="1400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926465" lvl="1" indent="-229235" algn="just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Velocidad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conexión: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Mínimo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recomendable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5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Mbps</a:t>
            </a:r>
            <a:endParaRPr sz="1400" dirty="0">
              <a:latin typeface="Calibri"/>
              <a:cs typeface="Calibri"/>
            </a:endParaRPr>
          </a:p>
          <a:p>
            <a:pPr marL="926465" marR="6350" lvl="1" indent="-228600" algn="just">
              <a:lnSpc>
                <a:spcPct val="109100"/>
              </a:lnSpc>
              <a:spcBef>
                <a:spcPts val="15"/>
              </a:spcBef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Latencia: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garantizar </a:t>
            </a:r>
            <a:r>
              <a:rPr sz="1400" spc="-10" dirty="0">
                <a:latin typeface="Calibri"/>
                <a:cs typeface="Calibri"/>
              </a:rPr>
              <a:t>una </a:t>
            </a:r>
            <a:r>
              <a:rPr sz="1400" dirty="0">
                <a:latin typeface="Calibri"/>
                <a:cs typeface="Calibri"/>
              </a:rPr>
              <a:t>experiencia </a:t>
            </a:r>
            <a:r>
              <a:rPr sz="1400" spc="-5" dirty="0">
                <a:latin typeface="Calibri"/>
                <a:cs typeface="Calibri"/>
              </a:rPr>
              <a:t>de usuario fluida, </a:t>
            </a:r>
            <a:r>
              <a:rPr sz="1400" dirty="0">
                <a:latin typeface="Calibri"/>
                <a:cs typeface="Calibri"/>
              </a:rPr>
              <a:t>es importante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spc="-1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latencia </a:t>
            </a:r>
            <a:r>
              <a:rPr sz="1400" spc="-5" dirty="0">
                <a:latin typeface="Calibri"/>
                <a:cs typeface="Calibri"/>
              </a:rPr>
              <a:t>sea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</a:t>
            </a:r>
            <a:r>
              <a:rPr sz="1400" dirty="0">
                <a:latin typeface="Calibri"/>
                <a:cs typeface="Calibri"/>
              </a:rPr>
              <a:t> más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baja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posible.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Busca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conexión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Internet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baja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latencia.</a:t>
            </a:r>
            <a:endParaRPr sz="1400" dirty="0">
              <a:latin typeface="Calibri"/>
              <a:cs typeface="Calibri"/>
            </a:endParaRPr>
          </a:p>
          <a:p>
            <a:pPr marL="926465" marR="8890" lvl="1" indent="-228600" algn="just">
              <a:lnSpc>
                <a:spcPct val="110000"/>
              </a:lnSpc>
              <a:buFont typeface="Courier New"/>
              <a:buChar char="o"/>
              <a:tabLst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Estabilidad: Conexión estable </a:t>
            </a:r>
            <a:r>
              <a:rPr sz="1400" dirty="0">
                <a:latin typeface="Calibri"/>
                <a:cs typeface="Calibri"/>
              </a:rPr>
              <a:t>y minimice el </a:t>
            </a:r>
            <a:r>
              <a:rPr sz="1400" spc="-5" dirty="0">
                <a:latin typeface="Calibri"/>
                <a:cs typeface="Calibri"/>
              </a:rPr>
              <a:t>riesgo de tiempo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inactividad debido 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problemas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conexión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" name="object 14">
            <a:extLst>
              <a:ext uri="{FF2B5EF4-FFF2-40B4-BE49-F238E27FC236}">
                <a16:creationId xmlns:a16="http://schemas.microsoft.com/office/drawing/2014/main" id="{6CFC7E02-B809-CA8D-43D5-E74E3D789616}"/>
              </a:ext>
            </a:extLst>
          </p:cNvPr>
          <p:cNvGrpSpPr/>
          <p:nvPr/>
        </p:nvGrpSpPr>
        <p:grpSpPr>
          <a:xfrm>
            <a:off x="5778705" y="6419723"/>
            <a:ext cx="1282700" cy="364627"/>
            <a:chOff x="3238500" y="9463405"/>
            <a:chExt cx="1282700" cy="343535"/>
          </a:xfrm>
        </p:grpSpPr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5B5FEFEB-D6D1-26BC-5DA4-7A7506130F1D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pPr algn="ctr"/>
              <a:endParaRPr dirty="0"/>
            </a:p>
          </p:txBody>
        </p:sp>
        <p:sp>
          <p:nvSpPr>
            <p:cNvPr id="5" name="object 16">
              <a:extLst>
                <a:ext uri="{FF2B5EF4-FFF2-40B4-BE49-F238E27FC236}">
                  <a16:creationId xmlns:a16="http://schemas.microsoft.com/office/drawing/2014/main" id="{EEAD4843-A7FA-E8B9-E78B-C097D673FA24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DAE4FF42-A169-61E9-2146-1522A8409641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EF59234-69BC-83FD-DD93-32EA69C7BAF9}"/>
              </a:ext>
            </a:extLst>
          </p:cNvPr>
          <p:cNvSpPr txBox="1"/>
          <p:nvPr/>
        </p:nvSpPr>
        <p:spPr>
          <a:xfrm>
            <a:off x="6306165" y="6452649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990AA8-C077-ED24-AA7C-CEB2C9B826F3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321738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4">
            <a:extLst>
              <a:ext uri="{FF2B5EF4-FFF2-40B4-BE49-F238E27FC236}">
                <a16:creationId xmlns:a16="http://schemas.microsoft.com/office/drawing/2014/main" id="{0544DAAC-6881-47F1-39C3-7D2B5BEB7791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3" name="object 15">
              <a:extLst>
                <a:ext uri="{FF2B5EF4-FFF2-40B4-BE49-F238E27FC236}">
                  <a16:creationId xmlns:a16="http://schemas.microsoft.com/office/drawing/2014/main" id="{B8A396E7-2EC2-D28B-7EE5-78917C40AA7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5DE0A44F-3B9D-68FB-B76B-17FD08B1C314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F7654726-A3E4-50E5-F030-2212678266F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F792A2DD-3A71-EB2F-FAE6-885AB4534143}"/>
              </a:ext>
            </a:extLst>
          </p:cNvPr>
          <p:cNvSpPr txBox="1"/>
          <p:nvPr/>
        </p:nvSpPr>
        <p:spPr>
          <a:xfrm>
            <a:off x="813210" y="641264"/>
            <a:ext cx="10469306" cy="4420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HERRAMIENTAS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EMPLEADAS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SISTEMA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1400" b="1" spc="-5" dirty="0">
                <a:latin typeface="Calibri"/>
                <a:cs typeface="Calibri"/>
              </a:rPr>
              <a:t>PYTHON 3. 12. 3  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P</a:t>
            </a:r>
            <a:r>
              <a:rPr lang="es-MX" sz="1400" dirty="0">
                <a:latin typeface="Calibri"/>
                <a:cs typeface="Calibri"/>
              </a:rPr>
              <a:t>YTHON </a:t>
            </a:r>
            <a:r>
              <a:rPr lang="es-MX" sz="1400" dirty="0"/>
              <a:t>es un lenguaje de programación de alto nivel, interpretado y de propósito general, que es ampliamente utilizado por su simplicidad y legibilidad. 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lang="es-MX" sz="1400" b="1" spc="-5" dirty="0">
                <a:latin typeface="Calibri"/>
                <a:cs typeface="Calibri"/>
              </a:rPr>
              <a:t>DJANGO</a:t>
            </a:r>
          </a:p>
          <a:p>
            <a:pPr marL="12700" algn="just"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s-MX" sz="1400" dirty="0"/>
              <a:t>es un </a:t>
            </a:r>
            <a:r>
              <a:rPr lang="es-MX" sz="1400" dirty="0" err="1"/>
              <a:t>framework</a:t>
            </a:r>
            <a:r>
              <a:rPr lang="es-MX" sz="1400" dirty="0"/>
              <a:t> de desarrollo web de alto nivel para Python que permite crear aplicaciones web de forma rápida y eficiente.</a:t>
            </a: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MX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MySQL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8.0.33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00"/>
              </a:spcBef>
            </a:pPr>
            <a:r>
              <a:rPr sz="1400" spc="-5" dirty="0">
                <a:latin typeface="Calibri"/>
                <a:cs typeface="Calibri"/>
              </a:rPr>
              <a:t>Sistema de gestión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base de datos que se </a:t>
            </a:r>
            <a:r>
              <a:rPr sz="1400" dirty="0">
                <a:latin typeface="Calibri"/>
                <a:cs typeface="Calibri"/>
              </a:rPr>
              <a:t>adapta </a:t>
            </a:r>
            <a:r>
              <a:rPr sz="1400" spc="-5" dirty="0">
                <a:latin typeface="Calibri"/>
                <a:cs typeface="Calibri"/>
              </a:rPr>
              <a:t>muy </a:t>
            </a:r>
            <a:r>
              <a:rPr sz="1400" dirty="0">
                <a:latin typeface="Calibri"/>
                <a:cs typeface="Calibri"/>
              </a:rPr>
              <a:t>bien a </a:t>
            </a:r>
            <a:r>
              <a:rPr sz="1400" spc="-5" dirty="0">
                <a:latin typeface="Calibri"/>
                <a:cs typeface="Calibri"/>
              </a:rPr>
              <a:t>los servidores apache. Es libre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Servidores WEB. Ofrece ventajas tales como fácil </a:t>
            </a:r>
            <a:r>
              <a:rPr sz="1400" dirty="0">
                <a:latin typeface="Calibri"/>
                <a:cs typeface="Calibri"/>
              </a:rPr>
              <a:t>adaptación a </a:t>
            </a:r>
            <a:r>
              <a:rPr sz="1400" spc="-5" dirty="0">
                <a:latin typeface="Calibri"/>
                <a:cs typeface="Calibri"/>
              </a:rPr>
              <a:t>diferentes entornos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desarrollo,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Interacción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Lenguajes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Programación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PHP,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Java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Script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fácil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Integración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distintos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operativos.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110FE-C833-6773-3191-DF7C14465C66}"/>
              </a:ext>
            </a:extLst>
          </p:cNvPr>
          <p:cNvSpPr txBox="1"/>
          <p:nvPr/>
        </p:nvSpPr>
        <p:spPr>
          <a:xfrm>
            <a:off x="6325880" y="6181932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6D170E-12D1-FBF9-EF7E-86B5EDE12ECB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360797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E9B3F97-10E4-A613-0F61-E181E66642D8}"/>
              </a:ext>
            </a:extLst>
          </p:cNvPr>
          <p:cNvSpPr txBox="1"/>
          <p:nvPr/>
        </p:nvSpPr>
        <p:spPr>
          <a:xfrm>
            <a:off x="226140" y="583584"/>
            <a:ext cx="11734801" cy="557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INSTALACION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SERVIDOR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WEB</a:t>
            </a:r>
            <a:endParaRPr sz="1400" dirty="0">
              <a:latin typeface="Calibri"/>
              <a:cs typeface="Calibri"/>
            </a:endParaRPr>
          </a:p>
          <a:p>
            <a:pPr marL="12700" marR="5715" algn="just">
              <a:lnSpc>
                <a:spcPct val="109700"/>
              </a:lnSpc>
              <a:spcBef>
                <a:spcPts val="860"/>
              </a:spcBef>
            </a:pPr>
            <a:r>
              <a:rPr sz="140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vez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adquiridos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servicios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dominio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servidor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donde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alojará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aplicativo, es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subir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proyecto.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Siguiendo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pasos,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deberías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instalar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éxito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un hosting </a:t>
            </a:r>
            <a:r>
              <a:rPr sz="1400" dirty="0">
                <a:latin typeface="Calibri"/>
                <a:cs typeface="Calibri"/>
              </a:rPr>
              <a:t>web y </a:t>
            </a:r>
            <a:r>
              <a:rPr sz="1400" spc="-5" dirty="0">
                <a:latin typeface="Calibri"/>
                <a:cs typeface="Calibri"/>
              </a:rPr>
              <a:t>ponerlo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funcionamiento para que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usuarios </a:t>
            </a:r>
            <a:r>
              <a:rPr sz="1400" dirty="0">
                <a:latin typeface="Calibri"/>
                <a:cs typeface="Calibri"/>
              </a:rPr>
              <a:t>puedan </a:t>
            </a:r>
            <a:r>
              <a:rPr sz="1400" spc="-5" dirty="0">
                <a:latin typeface="Calibri"/>
                <a:cs typeface="Calibri"/>
              </a:rPr>
              <a:t>acceder </a:t>
            </a:r>
            <a:r>
              <a:rPr sz="1400" dirty="0">
                <a:latin typeface="Calibri"/>
                <a:cs typeface="Calibri"/>
              </a:rPr>
              <a:t>a él a </a:t>
            </a:r>
            <a:r>
              <a:rPr sz="1400" spc="-5" dirty="0">
                <a:latin typeface="Calibri"/>
                <a:cs typeface="Calibri"/>
              </a:rPr>
              <a:t>través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Internet.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spc="-5" dirty="0">
                <a:latin typeface="Calibri"/>
                <a:cs typeface="Calibri"/>
              </a:rPr>
              <a:t>Transferencia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archivos.</a:t>
            </a:r>
            <a:endParaRPr sz="1400" dirty="0">
              <a:latin typeface="Calibri"/>
              <a:cs typeface="Calibri"/>
            </a:endParaRPr>
          </a:p>
          <a:p>
            <a:pPr marL="192405" marR="7620" algn="just">
              <a:lnSpc>
                <a:spcPct val="109700"/>
              </a:lnSpc>
              <a:spcBef>
                <a:spcPts val="815"/>
              </a:spcBef>
            </a:pPr>
            <a:r>
              <a:rPr sz="1400" dirty="0">
                <a:latin typeface="Calibri"/>
                <a:cs typeface="Calibri"/>
              </a:rPr>
              <a:t>Utiliza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5" dirty="0" err="1">
                <a:latin typeface="Calibri"/>
                <a:cs typeface="Calibri"/>
              </a:rPr>
              <a:t>administrador</a:t>
            </a:r>
            <a:r>
              <a:rPr sz="1400" spc="-5" dirty="0">
                <a:latin typeface="Calibri"/>
                <a:cs typeface="Calibri"/>
              </a:rPr>
              <a:t> de archivos del panel de </a:t>
            </a:r>
            <a:r>
              <a:rPr sz="1400" dirty="0">
                <a:latin typeface="Calibri"/>
                <a:cs typeface="Calibri"/>
              </a:rPr>
              <a:t>control </a:t>
            </a:r>
            <a:r>
              <a:rPr sz="1400" spc="-5" dirty="0">
                <a:latin typeface="Calibri"/>
                <a:cs typeface="Calibri"/>
              </a:rPr>
              <a:t>para transferir los </a:t>
            </a:r>
            <a:r>
              <a:rPr sz="1400" dirty="0">
                <a:latin typeface="Calibri"/>
                <a:cs typeface="Calibri"/>
              </a:rPr>
              <a:t> archivos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web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servidor de hosting. </a:t>
            </a:r>
            <a:r>
              <a:rPr sz="1400" dirty="0">
                <a:latin typeface="Calibri"/>
                <a:cs typeface="Calibri"/>
              </a:rPr>
              <a:t>Asegúrate </a:t>
            </a:r>
            <a:r>
              <a:rPr sz="1400" spc="-5" dirty="0">
                <a:latin typeface="Calibri"/>
                <a:cs typeface="Calibri"/>
              </a:rPr>
              <a:t>de colocar </a:t>
            </a:r>
            <a:r>
              <a:rPr sz="1400" dirty="0">
                <a:latin typeface="Calibri"/>
                <a:cs typeface="Calibri"/>
              </a:rPr>
              <a:t>los archivos en el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directorio correcto (por </a:t>
            </a:r>
            <a:r>
              <a:rPr sz="1400" spc="-10" dirty="0">
                <a:latin typeface="Calibri"/>
                <a:cs typeface="Calibri"/>
              </a:rPr>
              <a:t>lo </a:t>
            </a:r>
            <a:r>
              <a:rPr sz="1400" dirty="0">
                <a:latin typeface="Calibri"/>
                <a:cs typeface="Calibri"/>
              </a:rPr>
              <a:t>general, e</a:t>
            </a:r>
            <a:r>
              <a:rPr lang="es-MX" sz="1400" dirty="0">
                <a:latin typeface="Calibri"/>
                <a:cs typeface="Calibri"/>
              </a:rPr>
              <a:t>s </a:t>
            </a:r>
            <a:r>
              <a:rPr sz="1400" spc="-5" dirty="0" err="1">
                <a:latin typeface="Calibri"/>
                <a:cs typeface="Calibri"/>
              </a:rPr>
              <a:t>public_html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 www).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directorio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raíz </a:t>
            </a:r>
            <a:r>
              <a:rPr sz="1400" spc="-5" dirty="0">
                <a:latin typeface="Calibri"/>
                <a:cs typeface="Calibri"/>
              </a:rPr>
              <a:t>se </a:t>
            </a:r>
            <a:r>
              <a:rPr sz="1400" dirty="0" err="1">
                <a:latin typeface="Calibri"/>
                <a:cs typeface="Calibri"/>
              </a:rPr>
              <a:t>debe</a:t>
            </a:r>
            <a:r>
              <a:rPr sz="1400" dirty="0">
                <a:latin typeface="Calibri"/>
                <a:cs typeface="Calibri"/>
              </a:rPr>
              <a:t> cargar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archivos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adjuntos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carpeta,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sección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código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fuente.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b="1" spc="-5" dirty="0">
                <a:latin typeface="Calibri"/>
                <a:cs typeface="Calibri"/>
              </a:rPr>
              <a:t>Configuración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5" dirty="0">
                <a:latin typeface="Calibri"/>
                <a:cs typeface="Calibri"/>
              </a:rPr>
              <a:t> base </a:t>
            </a:r>
            <a:r>
              <a:rPr sz="1400" b="1" spc="-10" dirty="0">
                <a:latin typeface="Calibri"/>
                <a:cs typeface="Calibri"/>
              </a:rPr>
              <a:t>de</a:t>
            </a:r>
            <a:r>
              <a:rPr sz="1400" b="1" spc="-5" dirty="0">
                <a:latin typeface="Calibri"/>
                <a:cs typeface="Calibri"/>
              </a:rPr>
              <a:t> datos.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MySQL,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deberás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datos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través del </a:t>
            </a:r>
            <a:r>
              <a:rPr sz="1400" spc="-5" dirty="0">
                <a:latin typeface="Calibri"/>
                <a:cs typeface="Calibri"/>
              </a:rPr>
              <a:t>panel de </a:t>
            </a:r>
            <a:r>
              <a:rPr sz="1400" dirty="0">
                <a:latin typeface="Calibri"/>
                <a:cs typeface="Calibri"/>
              </a:rPr>
              <a:t>control del </a:t>
            </a:r>
            <a:r>
              <a:rPr sz="1400" spc="-5" dirty="0">
                <a:latin typeface="Calibri"/>
                <a:cs typeface="Calibri"/>
              </a:rPr>
              <a:t>hosting. Luego, </a:t>
            </a:r>
            <a:r>
              <a:rPr sz="1400" dirty="0">
                <a:latin typeface="Calibri"/>
                <a:cs typeface="Calibri"/>
              </a:rPr>
              <a:t>importa la estructura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la base </a:t>
            </a:r>
            <a:r>
              <a:rPr sz="1400" spc="-5" dirty="0">
                <a:latin typeface="Calibri"/>
                <a:cs typeface="Calibri"/>
              </a:rPr>
              <a:t>de datos 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-5" dirty="0">
                <a:latin typeface="Calibri"/>
                <a:cs typeface="Calibri"/>
              </a:rPr>
              <a:t> los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necesario.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 err="1">
                <a:latin typeface="Calibri"/>
                <a:cs typeface="Calibri"/>
              </a:rPr>
              <a:t>Prueba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verificación.</a:t>
            </a:r>
            <a:endParaRPr sz="1400" dirty="0">
              <a:latin typeface="Calibri"/>
              <a:cs typeface="Calibri"/>
            </a:endParaRPr>
          </a:p>
          <a:p>
            <a:pPr marL="192405" marR="5080" algn="just">
              <a:lnSpc>
                <a:spcPct val="109700"/>
              </a:lnSpc>
              <a:spcBef>
                <a:spcPts val="805"/>
              </a:spcBef>
            </a:pPr>
            <a:r>
              <a:rPr sz="1400" dirty="0">
                <a:latin typeface="Calibri"/>
                <a:cs typeface="Calibri"/>
              </a:rPr>
              <a:t>Una </a:t>
            </a:r>
            <a:r>
              <a:rPr sz="1400" spc="-5" dirty="0">
                <a:latin typeface="Calibri"/>
                <a:cs typeface="Calibri"/>
              </a:rPr>
              <a:t>vez que hayas completado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instalación, </a:t>
            </a:r>
            <a:r>
              <a:rPr sz="1400" dirty="0">
                <a:latin typeface="Calibri"/>
                <a:cs typeface="Calibri"/>
              </a:rPr>
              <a:t>realiza </a:t>
            </a:r>
            <a:r>
              <a:rPr sz="1400" spc="-5" dirty="0">
                <a:latin typeface="Calibri"/>
                <a:cs typeface="Calibri"/>
              </a:rPr>
              <a:t>pruebas para asegurarte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 web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</a:t>
            </a:r>
            <a:r>
              <a:rPr sz="1400" dirty="0">
                <a:latin typeface="Calibri"/>
                <a:cs typeface="Calibri"/>
              </a:rPr>
              <a:t> 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nuevo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entorno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hosting.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incluye</a:t>
            </a:r>
            <a:r>
              <a:rPr sz="1400" dirty="0">
                <a:latin typeface="Calibri"/>
                <a:cs typeface="Calibri"/>
              </a:rPr>
              <a:t> probar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funcionalidad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sitio,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asegurarse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estén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configuradas </a:t>
            </a:r>
            <a:r>
              <a:rPr sz="1400" spc="-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" dirty="0">
                <a:latin typeface="Calibri"/>
                <a:cs typeface="Calibri"/>
              </a:rPr>
              <a:t> que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haya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acceso.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Calibri"/>
                <a:cs typeface="Calibri"/>
              </a:rPr>
              <a:t>Configuraciones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adicionales.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200"/>
              </a:lnSpc>
              <a:spcBef>
                <a:spcPts val="800"/>
              </a:spcBef>
            </a:pPr>
            <a:r>
              <a:rPr sz="1400" spc="-5" dirty="0">
                <a:latin typeface="Calibri"/>
                <a:cs typeface="Calibri"/>
              </a:rPr>
              <a:t>Es posible que necesites realizar configuraciones adicionales </a:t>
            </a:r>
            <a:r>
              <a:rPr sz="1400" dirty="0">
                <a:latin typeface="Calibri"/>
                <a:cs typeface="Calibri"/>
              </a:rPr>
              <a:t>en el </a:t>
            </a:r>
            <a:r>
              <a:rPr sz="1400" spc="-5" dirty="0">
                <a:latin typeface="Calibri"/>
                <a:cs typeface="Calibri"/>
              </a:rPr>
              <a:t>servidor de hosting, como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configurar certificados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SSL,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ajustar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configuración 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servidor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spc="-5" dirty="0">
                <a:latin typeface="Calibri"/>
                <a:cs typeface="Calibri"/>
              </a:rPr>
              <a:t>Mantenimiento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continuo.</a:t>
            </a:r>
            <a:endParaRPr sz="1400" dirty="0">
              <a:latin typeface="Calibri"/>
              <a:cs typeface="Calibri"/>
            </a:endParaRPr>
          </a:p>
          <a:p>
            <a:pPr marL="192405" marR="6350" algn="just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Una vez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tu </a:t>
            </a:r>
            <a:r>
              <a:rPr sz="1400" spc="-5" dirty="0">
                <a:latin typeface="Calibri"/>
                <a:cs typeface="Calibri"/>
              </a:rPr>
              <a:t>sistema web </a:t>
            </a:r>
            <a:r>
              <a:rPr sz="1400" dirty="0">
                <a:latin typeface="Calibri"/>
                <a:cs typeface="Calibri"/>
              </a:rPr>
              <a:t>esté </a:t>
            </a:r>
            <a:r>
              <a:rPr sz="1400" spc="-5" dirty="0">
                <a:latin typeface="Calibri"/>
                <a:cs typeface="Calibri"/>
              </a:rPr>
              <a:t>instalado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funcionando </a:t>
            </a:r>
            <a:r>
              <a:rPr sz="1400" dirty="0">
                <a:latin typeface="Calibri"/>
                <a:cs typeface="Calibri"/>
              </a:rPr>
              <a:t>en el </a:t>
            </a:r>
            <a:r>
              <a:rPr sz="1400" spc="-5" dirty="0">
                <a:latin typeface="Calibri"/>
                <a:cs typeface="Calibri"/>
              </a:rPr>
              <a:t>hosting, asegúrate de </a:t>
            </a:r>
            <a:r>
              <a:rPr sz="1400" dirty="0">
                <a:latin typeface="Calibri"/>
                <a:cs typeface="Calibri"/>
              </a:rPr>
              <a:t>realizar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mantenimiento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regular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servidor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aplicación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garantizar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seguridad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rendimiento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largo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plazo.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14">
            <a:extLst>
              <a:ext uri="{FF2B5EF4-FFF2-40B4-BE49-F238E27FC236}">
                <a16:creationId xmlns:a16="http://schemas.microsoft.com/office/drawing/2014/main" id="{CA7FCF9D-8F84-7148-A45A-89F1D8C9C391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4064C55F-A534-D918-6830-870405FC219E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D5559663-CD28-3FE5-B648-7D72852C43A5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C9BCE417-2DC0-80D3-F171-EC64A5277D1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25377A6-2F9F-EE18-4F40-41415B9E761F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B2F98D-68AA-167E-DAF1-7DCD8F48CF12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1887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45C83-2991-FB3C-31A7-F218E157DF04}"/>
              </a:ext>
            </a:extLst>
          </p:cNvPr>
          <p:cNvSpPr txBox="1"/>
          <p:nvPr/>
        </p:nvSpPr>
        <p:spPr>
          <a:xfrm>
            <a:off x="1608233" y="638049"/>
            <a:ext cx="9290824" cy="555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MODELO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L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CIO</a:t>
            </a:r>
            <a:r>
              <a:rPr sz="1400" b="1" spc="-20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AL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45"/>
              </a:spcBef>
            </a:pP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nombre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lang="es-MX" sz="1400" b="1" i="1" spc="-5" dirty="0">
                <a:latin typeface="Calibri"/>
                <a:cs typeface="Calibri"/>
              </a:rPr>
              <a:t>CANCHEROS</a:t>
            </a:r>
            <a:r>
              <a:rPr sz="1400" b="1" i="1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datos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allí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almacenados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están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 err="1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s-MX" sz="1400" spc="-5" dirty="0">
                <a:latin typeface="Calibri"/>
                <a:cs typeface="Calibri"/>
              </a:rPr>
              <a:t>7</a:t>
            </a:r>
            <a:r>
              <a:rPr sz="1400" dirty="0">
                <a:latin typeface="Calibri"/>
                <a:cs typeface="Calibri"/>
              </a:rPr>
              <a:t> tablas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relaciones.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Imagen 3" descr="Diagrama">
            <a:extLst>
              <a:ext uri="{FF2B5EF4-FFF2-40B4-BE49-F238E27FC236}">
                <a16:creationId xmlns:a16="http://schemas.microsoft.com/office/drawing/2014/main" id="{C9B34FE9-71A0-BCD9-F54E-4182BB6C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0" y="1430593"/>
            <a:ext cx="7138219" cy="451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14">
            <a:extLst>
              <a:ext uri="{FF2B5EF4-FFF2-40B4-BE49-F238E27FC236}">
                <a16:creationId xmlns:a16="http://schemas.microsoft.com/office/drawing/2014/main" id="{47B2F0C4-821D-2951-5F6C-1B521CB2171B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9900CD8D-86E4-C3BA-7272-EA7D9F6C4816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CDA3D40E-52F6-C130-17AB-A65165D0D796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511CAB58-D9A3-926A-3B72-AEF60A879F5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269F3E55-E88D-C7A0-4FDB-DC54B6220C6B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4B1633-FA98-99BA-96ED-80B46C643908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13227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575F-1E5D-CD35-6E29-BC8177F3DCAC}"/>
              </a:ext>
            </a:extLst>
          </p:cNvPr>
          <p:cNvSpPr txBox="1"/>
          <p:nvPr/>
        </p:nvSpPr>
        <p:spPr>
          <a:xfrm>
            <a:off x="1244439" y="637289"/>
            <a:ext cx="9698203" cy="79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DICCIONARIO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DATOS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Conjunto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metadatos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describe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estructura,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significado,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relaciones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atributos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los </a:t>
            </a:r>
            <a:r>
              <a:rPr sz="1400" spc="-5" dirty="0">
                <a:latin typeface="Calibri"/>
                <a:cs typeface="Calibri"/>
              </a:rPr>
              <a:t>datos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gestionar </a:t>
            </a:r>
            <a:r>
              <a:rPr sz="1400" spc="-1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maneja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F806F-F6A4-DC29-69E7-27274F8C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06" y="1650999"/>
            <a:ext cx="7296470" cy="4509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object 14">
            <a:extLst>
              <a:ext uri="{FF2B5EF4-FFF2-40B4-BE49-F238E27FC236}">
                <a16:creationId xmlns:a16="http://schemas.microsoft.com/office/drawing/2014/main" id="{A7BFBF45-7AFC-F135-86F9-ED6137D7D9F9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F8A7A377-DF0A-573F-D8A2-DF0A84CBAF0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6">
              <a:extLst>
                <a:ext uri="{FF2B5EF4-FFF2-40B4-BE49-F238E27FC236}">
                  <a16:creationId xmlns:a16="http://schemas.microsoft.com/office/drawing/2014/main" id="{933B0B86-D726-ED3D-8A20-E346C3DDD8BE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0CFDE5B8-00FC-543E-465C-4C4202EE52AF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3AAE22D-A715-25C9-3268-88385C1E6EC2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3EE6C-DFA2-0245-9DAC-A91B11E90405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299787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EDF9E-5660-7809-B50A-8970BA799752}"/>
              </a:ext>
            </a:extLst>
          </p:cNvPr>
          <p:cNvSpPr txBox="1"/>
          <p:nvPr/>
        </p:nvSpPr>
        <p:spPr>
          <a:xfrm>
            <a:off x="1726221" y="739672"/>
            <a:ext cx="10057740" cy="1137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EJECUCIÓN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APLICATIVO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1890395">
              <a:lnSpc>
                <a:spcPct val="17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para la ejecución </a:t>
            </a:r>
            <a:r>
              <a:rPr sz="1400" spc="-5" dirty="0">
                <a:latin typeface="Calibri"/>
                <a:cs typeface="Calibri"/>
              </a:rPr>
              <a:t>del aplicativo debemos </a:t>
            </a:r>
            <a:r>
              <a:rPr sz="1400" dirty="0">
                <a:latin typeface="Calibri"/>
                <a:cs typeface="Calibri"/>
              </a:rPr>
              <a:t>ingresar a la </a:t>
            </a:r>
            <a:r>
              <a:rPr sz="1400" dirty="0" err="1">
                <a:latin typeface="Calibri"/>
                <a:cs typeface="Calibri"/>
              </a:rPr>
              <a:t>ruta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lang="es-MX"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127.0.0.1..8000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40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ingresar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navegador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esta</a:t>
            </a:r>
            <a:r>
              <a:rPr sz="1400" dirty="0">
                <a:latin typeface="Calibri"/>
                <a:cs typeface="Calibri"/>
              </a:rPr>
              <a:t> ruta,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posible </a:t>
            </a:r>
            <a:r>
              <a:rPr sz="1400" dirty="0">
                <a:latin typeface="Calibri"/>
                <a:cs typeface="Calibri"/>
              </a:rPr>
              <a:t>evidenciar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aplicativo</a:t>
            </a:r>
            <a:r>
              <a:rPr sz="1400" dirty="0">
                <a:latin typeface="Calibri"/>
                <a:cs typeface="Calibri"/>
              </a:rPr>
              <a:t> esta </a:t>
            </a:r>
            <a:r>
              <a:rPr sz="1400" spc="-5" dirty="0">
                <a:latin typeface="Calibri"/>
                <a:cs typeface="Calibri"/>
              </a:rPr>
              <a:t>debidamente </a:t>
            </a:r>
            <a:r>
              <a:rPr sz="1400" spc="-229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cargado.</a:t>
            </a:r>
          </a:p>
        </p:txBody>
      </p:sp>
      <p:grpSp>
        <p:nvGrpSpPr>
          <p:cNvPr id="3" name="object 14">
            <a:extLst>
              <a:ext uri="{FF2B5EF4-FFF2-40B4-BE49-F238E27FC236}">
                <a16:creationId xmlns:a16="http://schemas.microsoft.com/office/drawing/2014/main" id="{23535E86-FD37-27FE-9E8D-D75AAD184BCD}"/>
              </a:ext>
            </a:extLst>
          </p:cNvPr>
          <p:cNvGrpSpPr/>
          <p:nvPr/>
        </p:nvGrpSpPr>
        <p:grpSpPr>
          <a:xfrm>
            <a:off x="5631221" y="6380806"/>
            <a:ext cx="1282700" cy="343535"/>
            <a:chOff x="3238500" y="9463405"/>
            <a:chExt cx="1282700" cy="343535"/>
          </a:xfrm>
        </p:grpSpPr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4A461A01-CF35-D91A-548C-E0CEA22F7268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6">
              <a:extLst>
                <a:ext uri="{FF2B5EF4-FFF2-40B4-BE49-F238E27FC236}">
                  <a16:creationId xmlns:a16="http://schemas.microsoft.com/office/drawing/2014/main" id="{1893386F-DDDB-A0CF-6B54-B0A8D2FF825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A56E5C15-CAC0-A12C-AA1D-0ED4F11E8C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12312DD-FF0D-9CB1-3AEE-126BB1AFE147}"/>
              </a:ext>
            </a:extLst>
          </p:cNvPr>
          <p:cNvSpPr txBox="1"/>
          <p:nvPr/>
        </p:nvSpPr>
        <p:spPr>
          <a:xfrm>
            <a:off x="6093541" y="6421065"/>
            <a:ext cx="57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44C749F-8FB4-9604-D555-978AA2D28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3" y="2123755"/>
            <a:ext cx="8274896" cy="387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39D8AA4-B157-B063-ADB2-26D61C34680D}"/>
              </a:ext>
            </a:extLst>
          </p:cNvPr>
          <p:cNvSpPr/>
          <p:nvPr/>
        </p:nvSpPr>
        <p:spPr>
          <a:xfrm>
            <a:off x="1" y="0"/>
            <a:ext cx="12192000" cy="43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>
                <a:solidFill>
                  <a:srgbClr val="FFFF00"/>
                </a:solidFill>
                <a:latin typeface="Berlin Sans FB Demi" panose="020E0802020502020306" pitchFamily="34" charset="0"/>
              </a:rPr>
              <a:t>MANUAL TECNICO</a:t>
            </a:r>
          </a:p>
        </p:txBody>
      </p:sp>
    </p:spTree>
    <p:extLst>
      <p:ext uri="{BB962C8B-B14F-4D97-AF65-F5344CB8AC3E}">
        <p14:creationId xmlns:p14="http://schemas.microsoft.com/office/powerpoint/2010/main" val="2117078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780</Words>
  <Application>Microsoft Office PowerPoint</Application>
  <PresentationFormat>Panorámica</PresentationFormat>
  <Paragraphs>70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Berlin Sans FB Demi</vt:lpstr>
      <vt:lpstr>Calibri</vt:lpstr>
      <vt:lpstr>Courier New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5</cp:revision>
  <dcterms:created xsi:type="dcterms:W3CDTF">2024-08-28T23:43:34Z</dcterms:created>
  <dcterms:modified xsi:type="dcterms:W3CDTF">2024-08-30T23:51:17Z</dcterms:modified>
</cp:coreProperties>
</file>