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BC8-A3C2-5C14-729F-FE0E5DC79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3F96CA-5816-360D-1E94-61889F696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2F1CC-2F3F-7EFC-0859-96E909DF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28/08/2024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FE39A3-BD16-1420-91C8-25572430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4CD3A0-FDE2-B19F-625C-788BDBAC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92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B0DDE-6C5C-A8DE-68CA-EFDED006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529DD-09B3-CA2F-C104-F5EDFF403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8DA5C-1FCD-1130-EFF9-9DE1F4A2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28/08/2024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E38D38-322E-2A7A-B9F4-53DB925D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D93C5-FDDF-2117-896F-CAFF53A9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05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466FEB-6C43-80A5-17FF-626AE802A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AEFB4D-96F0-5CBE-691A-7A954FBE7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43C1F-7E1B-3EA3-17C0-E66671B3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28/08/2024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BE115-82BE-6CBB-2286-524C3EE7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D7087D-2D6E-696A-5230-76EF6AF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3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05CD5-879E-DF30-4938-B379986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95461-9D4A-6FAD-97AC-EBF8DBE1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3A1DA-EF1B-7890-4F71-3638FCA7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28/08/2024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1D908-A396-7BBA-1A25-183CD52B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308BC-1D39-C310-CFC3-8FBD57B5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05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D085C-177E-E32D-19E4-3CBD399B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615B06-F261-6F9D-9264-75801F55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B7F32-A2C2-892E-9B23-A9C3DB98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28/08/2024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ED31C-EBAF-9C5D-6303-EED98340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AE3F87-9F9D-C0F8-1C0C-AD5C827C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7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71483-32FC-3FCA-A696-F5C159FC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F36DF-D246-96D4-10D5-ADF2B86E9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A1D6F2-B621-0813-66C4-7B068860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08026-26D3-1FF8-DC7D-D3E72B23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28/08/2024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1F3668-CBA1-3707-2B81-066BD3AE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1E8FED-A0D6-E7AC-7033-74E5D445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07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E1128-C2A2-6B2C-5EEB-3E9C129F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4713FE-6237-EA63-FC9B-9FE405850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3E391C-2D1F-9AC1-7531-24630968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04A101-BA35-1360-769E-09644F3C4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562131-8A43-D905-5223-8B06F747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6CDEC5-AAB2-688D-02A2-F10A23FB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28/08/2024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2FDBDD-8DC1-7287-DC72-2705D9B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9E0C57-D634-F136-E675-CEBD0893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6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F5E17-EEEC-1EE9-92DC-BB5F4AD4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9D8573-DA49-E27A-474E-6CEE45B3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28/08/2024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683A5-A3C6-F522-4E30-E5433C07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C33A70-33F6-027A-983A-3820BE84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6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6C0351-2E54-2DCE-E9A9-153E57C3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28/08/2024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C1EC37-E9D8-4625-7F6F-B2EF0CBF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5E168B-6287-FAB1-A71C-0CBA0A9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32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C1A50-19F4-3436-92B3-B3C01F6E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AA70D-0EE8-699E-0EBC-7AE2D7C7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A70100-B0A3-94E9-DCCD-3C3A4BC5D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AFCFB-859E-7434-A667-0EFFD372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28/08/2024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10982-BF0B-AB9C-85DB-09B6F475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7FBDCF-82C5-99A1-4EFD-88B1038C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55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EB146-0B04-52A2-008D-CD406DDA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BC545D-5689-6BF0-F8F5-E9ECE41D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2B5454-73B9-D58A-F448-AD239A69A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21611-A0BE-17A4-5F41-D80AF35E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28/08/2024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C3DCC-867B-5DAD-DC5B-347DE559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07062-9BDE-3AB8-8A3F-20109D97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8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3BE5AA-F681-768B-2CB4-2E8C04F4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B2BF5F-41FC-EC65-2AAB-EA10893FC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14457-87B4-C2BC-3D5A-00E2AD11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C15E1-9365-4DE8-962E-FAF14BB27C7C}" type="datetimeFigureOut">
              <a:rPr lang="es-MX" smtClean="0"/>
              <a:t>28/08/2024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FE57EB-CE3B-DEB0-CD00-554ECF240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01FC4-6696-34F5-6D50-8B8FCF7F3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95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8">
            <a:extLst>
              <a:ext uri="{FF2B5EF4-FFF2-40B4-BE49-F238E27FC236}">
                <a16:creationId xmlns:a16="http://schemas.microsoft.com/office/drawing/2014/main" id="{4E5F2F24-779C-0735-C663-B2572173653B}"/>
              </a:ext>
            </a:extLst>
          </p:cNvPr>
          <p:cNvGrpSpPr/>
          <p:nvPr/>
        </p:nvGrpSpPr>
        <p:grpSpPr>
          <a:xfrm>
            <a:off x="-6350" y="1"/>
            <a:ext cx="12198347" cy="4055806"/>
            <a:chOff x="-6350" y="358775"/>
            <a:chExt cx="7778748" cy="4381500"/>
          </a:xfrm>
        </p:grpSpPr>
        <p:pic>
          <p:nvPicPr>
            <p:cNvPr id="5" name="object 19">
              <a:extLst>
                <a:ext uri="{FF2B5EF4-FFF2-40B4-BE49-F238E27FC236}">
                  <a16:creationId xmlns:a16="http://schemas.microsoft.com/office/drawing/2014/main" id="{FA05065D-80DD-E08F-3ED2-91FCC5AFF5F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50" y="358775"/>
              <a:ext cx="7778748" cy="3721100"/>
            </a:xfrm>
            <a:prstGeom prst="rect">
              <a:avLst/>
            </a:prstGeom>
          </p:spPr>
        </p:pic>
        <p:sp>
          <p:nvSpPr>
            <p:cNvPr id="6" name="object 20">
              <a:extLst>
                <a:ext uri="{FF2B5EF4-FFF2-40B4-BE49-F238E27FC236}">
                  <a16:creationId xmlns:a16="http://schemas.microsoft.com/office/drawing/2014/main" id="{018E2726-3F6A-4D9B-8894-4F6CBCA372EB}"/>
                </a:ext>
              </a:extLst>
            </p:cNvPr>
            <p:cNvSpPr/>
            <p:nvPr/>
          </p:nvSpPr>
          <p:spPr>
            <a:xfrm>
              <a:off x="13336" y="3397250"/>
              <a:ext cx="4086225" cy="1343025"/>
            </a:xfrm>
            <a:custGeom>
              <a:avLst/>
              <a:gdLst/>
              <a:ahLst/>
              <a:cxnLst/>
              <a:rect l="l" t="t" r="r" b="b"/>
              <a:pathLst>
                <a:path w="4086225" h="1343025">
                  <a:moveTo>
                    <a:pt x="4086225" y="0"/>
                  </a:moveTo>
                  <a:lnTo>
                    <a:pt x="0" y="0"/>
                  </a:lnTo>
                  <a:lnTo>
                    <a:pt x="0" y="1343025"/>
                  </a:lnTo>
                  <a:lnTo>
                    <a:pt x="4086225" y="1343025"/>
                  </a:lnTo>
                  <a:lnTo>
                    <a:pt x="4086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1">
              <a:extLst>
                <a:ext uri="{FF2B5EF4-FFF2-40B4-BE49-F238E27FC236}">
                  <a16:creationId xmlns:a16="http://schemas.microsoft.com/office/drawing/2014/main" id="{68DD8FB9-3C6B-ADCE-D149-0F3A3B82619E}"/>
                </a:ext>
              </a:extLst>
            </p:cNvPr>
            <p:cNvSpPr/>
            <p:nvPr/>
          </p:nvSpPr>
          <p:spPr>
            <a:xfrm>
              <a:off x="13336" y="3397250"/>
              <a:ext cx="4086225" cy="1343025"/>
            </a:xfrm>
            <a:custGeom>
              <a:avLst/>
              <a:gdLst/>
              <a:ahLst/>
              <a:cxnLst/>
              <a:rect l="l" t="t" r="r" b="b"/>
              <a:pathLst>
                <a:path w="4086225" h="1343025">
                  <a:moveTo>
                    <a:pt x="0" y="1343025"/>
                  </a:moveTo>
                  <a:lnTo>
                    <a:pt x="4086225" y="1343025"/>
                  </a:lnTo>
                  <a:lnTo>
                    <a:pt x="4086225" y="0"/>
                  </a:lnTo>
                  <a:lnTo>
                    <a:pt x="0" y="0"/>
                  </a:lnTo>
                  <a:lnTo>
                    <a:pt x="0" y="1343025"/>
                  </a:lnTo>
                  <a:close/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3">
              <a:extLst>
                <a:ext uri="{FF2B5EF4-FFF2-40B4-BE49-F238E27FC236}">
                  <a16:creationId xmlns:a16="http://schemas.microsoft.com/office/drawing/2014/main" id="{9B461906-5C13-D2CD-B758-64F6DCDD8C0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" y="3871595"/>
              <a:ext cx="1816989" cy="426719"/>
            </a:xfrm>
            <a:prstGeom prst="rect">
              <a:avLst/>
            </a:prstGeom>
          </p:spPr>
        </p:pic>
        <p:pic>
          <p:nvPicPr>
            <p:cNvPr id="10" name="object 24">
              <a:extLst>
                <a:ext uri="{FF2B5EF4-FFF2-40B4-BE49-F238E27FC236}">
                  <a16:creationId xmlns:a16="http://schemas.microsoft.com/office/drawing/2014/main" id="{3B49356B-E83F-04C0-9B70-6A036B21909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7050" y="3871595"/>
              <a:ext cx="2298827" cy="426719"/>
            </a:xfrm>
            <a:prstGeom prst="rect">
              <a:avLst/>
            </a:prstGeom>
          </p:spPr>
        </p:pic>
      </p:grpSp>
      <p:pic>
        <p:nvPicPr>
          <p:cNvPr id="11" name="Google Shape;102;p17">
            <a:extLst>
              <a:ext uri="{FF2B5EF4-FFF2-40B4-BE49-F238E27FC236}">
                <a16:creationId xmlns:a16="http://schemas.microsoft.com/office/drawing/2014/main" id="{81FD7C65-EFAA-561D-054B-BBD028395A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0318" y="-100157"/>
            <a:ext cx="3951238" cy="32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1A8EDA0-AFA6-4EDE-F302-FAD3CB33A2A0}"/>
              </a:ext>
            </a:extLst>
          </p:cNvPr>
          <p:cNvSpPr txBox="1"/>
          <p:nvPr/>
        </p:nvSpPr>
        <p:spPr>
          <a:xfrm>
            <a:off x="1753297" y="4155964"/>
            <a:ext cx="9320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/>
              <a:t>CANCHEROS</a:t>
            </a:r>
          </a:p>
          <a:p>
            <a:pPr algn="ctr"/>
            <a:r>
              <a:rPr lang="es-MX" sz="5400" dirty="0"/>
              <a:t>2024 </a:t>
            </a:r>
          </a:p>
        </p:txBody>
      </p:sp>
      <p:grpSp>
        <p:nvGrpSpPr>
          <p:cNvPr id="13" name="object 14">
            <a:extLst>
              <a:ext uri="{FF2B5EF4-FFF2-40B4-BE49-F238E27FC236}">
                <a16:creationId xmlns:a16="http://schemas.microsoft.com/office/drawing/2014/main" id="{926FF369-5B57-5DE0-2138-9237D90DC138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A5F0587C-14C7-0F6D-B9C6-A43456206AEA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B6592F3F-FBFF-9DBC-8F1A-FEF571EE9530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84658953-CBAA-1CF2-195E-5F4CEFC3DC6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3247B23-10FC-9179-5EF2-6E724F402EF8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30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4">
            <a:extLst>
              <a:ext uri="{FF2B5EF4-FFF2-40B4-BE49-F238E27FC236}">
                <a16:creationId xmlns:a16="http://schemas.microsoft.com/office/drawing/2014/main" id="{9BC98BCF-D0B9-523B-6E33-E54E4659C414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3" name="object 15">
              <a:extLst>
                <a:ext uri="{FF2B5EF4-FFF2-40B4-BE49-F238E27FC236}">
                  <a16:creationId xmlns:a16="http://schemas.microsoft.com/office/drawing/2014/main" id="{FEDF7240-DAA8-D56E-0680-AE909452A1F8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16">
              <a:extLst>
                <a:ext uri="{FF2B5EF4-FFF2-40B4-BE49-F238E27FC236}">
                  <a16:creationId xmlns:a16="http://schemas.microsoft.com/office/drawing/2014/main" id="{C7B101C6-F147-1C41-8E90-AF261CBCBA0C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7">
              <a:extLst>
                <a:ext uri="{FF2B5EF4-FFF2-40B4-BE49-F238E27FC236}">
                  <a16:creationId xmlns:a16="http://schemas.microsoft.com/office/drawing/2014/main" id="{47EFB755-F419-7F23-75D3-B54AC1D9E029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97B32069-CDB9-E3C9-7F7B-FC83F9A0C189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09FAD90-CACC-D90D-6857-62C7510FDCB8}"/>
              </a:ext>
            </a:extLst>
          </p:cNvPr>
          <p:cNvSpPr txBox="1"/>
          <p:nvPr/>
        </p:nvSpPr>
        <p:spPr>
          <a:xfrm>
            <a:off x="1120877" y="455121"/>
            <a:ext cx="10132142" cy="5231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INTRODUCCION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Este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documento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proporciona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instrucciones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detalladas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sobre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cómo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utilizar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información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lang="es-MX" sz="1400" spc="-5" dirty="0">
                <a:latin typeface="Calibri"/>
                <a:cs typeface="Calibri"/>
              </a:rPr>
              <a:t>CANCHEROS</a:t>
            </a:r>
            <a:r>
              <a:rPr sz="1400" spc="-5" dirty="0">
                <a:latin typeface="Calibri"/>
                <a:cs typeface="Calibri"/>
              </a:rPr>
              <a:t>. Este documento </a:t>
            </a:r>
            <a:r>
              <a:rPr sz="1400" dirty="0">
                <a:latin typeface="Calibri"/>
                <a:cs typeface="Calibri"/>
              </a:rPr>
              <a:t>es útil </a:t>
            </a:r>
            <a:r>
              <a:rPr sz="1400" spc="-10" dirty="0">
                <a:latin typeface="Calibri"/>
                <a:cs typeface="Calibri"/>
              </a:rPr>
              <a:t>para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usuarios que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necesitan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orientación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sobre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cómo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sacar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máximo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provecho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herramienta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están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utilizando.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OBJETIVO</a:t>
            </a:r>
            <a:endParaRPr sz="1400" dirty="0">
              <a:latin typeface="Calibri"/>
              <a:cs typeface="Calibri"/>
            </a:endParaRPr>
          </a:p>
          <a:p>
            <a:pPr marL="12700" marR="7620" algn="just">
              <a:lnSpc>
                <a:spcPct val="11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Especificar los componentes </a:t>
            </a:r>
            <a:r>
              <a:rPr sz="1400" dirty="0">
                <a:latin typeface="Calibri"/>
                <a:cs typeface="Calibri"/>
              </a:rPr>
              <a:t>y recursos </a:t>
            </a:r>
            <a:r>
              <a:rPr sz="1400" spc="-5" dirty="0">
                <a:latin typeface="Calibri"/>
                <a:cs typeface="Calibri"/>
              </a:rPr>
              <a:t>técnicos </a:t>
            </a:r>
            <a:r>
              <a:rPr sz="1400" dirty="0">
                <a:latin typeface="Calibri"/>
                <a:cs typeface="Calibri"/>
              </a:rPr>
              <a:t>del </a:t>
            </a:r>
            <a:r>
              <a:rPr sz="1400" spc="-5" dirty="0">
                <a:latin typeface="Calibri"/>
                <a:cs typeface="Calibri"/>
              </a:rPr>
              <a:t>sistema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5" dirty="0">
                <a:latin typeface="Calibri"/>
                <a:cs typeface="Calibri"/>
              </a:rPr>
              <a:t>usuario final, con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finalidad de </a:t>
            </a:r>
            <a:r>
              <a:rPr sz="1400" dirty="0">
                <a:latin typeface="Calibri"/>
                <a:cs typeface="Calibri"/>
              </a:rPr>
              <a:t> apoyar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situaciones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mantenimiento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mejoras </a:t>
            </a:r>
            <a:r>
              <a:rPr sz="1400" spc="-5" dirty="0">
                <a:latin typeface="Calibri"/>
                <a:cs typeface="Calibri"/>
              </a:rPr>
              <a:t>aplicadas.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790"/>
              </a:spcBef>
            </a:pPr>
            <a:r>
              <a:rPr sz="1400" spc="-5" dirty="0">
                <a:latin typeface="Calibri"/>
                <a:cs typeface="Calibri"/>
              </a:rPr>
              <a:t>El objetivo principal de un </a:t>
            </a:r>
            <a:r>
              <a:rPr sz="1400" dirty="0">
                <a:latin typeface="Calibri"/>
                <a:cs typeface="Calibri"/>
              </a:rPr>
              <a:t>manual </a:t>
            </a:r>
            <a:r>
              <a:rPr sz="1400" spc="-5" dirty="0">
                <a:latin typeface="Calibri"/>
                <a:cs typeface="Calibri"/>
              </a:rPr>
              <a:t>de usuario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5" dirty="0">
                <a:latin typeface="Calibri"/>
                <a:cs typeface="Calibri"/>
              </a:rPr>
              <a:t>proporcionarle como usuario del sistema </a:t>
            </a:r>
            <a:r>
              <a:rPr sz="1400" dirty="0">
                <a:latin typeface="Calibri"/>
                <a:cs typeface="Calibri"/>
              </a:rPr>
              <a:t>toda la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información necesaria </a:t>
            </a:r>
            <a:r>
              <a:rPr sz="1400" dirty="0">
                <a:latin typeface="Calibri"/>
                <a:cs typeface="Calibri"/>
              </a:rPr>
              <a:t>para </a:t>
            </a:r>
            <a:r>
              <a:rPr sz="1400" spc="-5" dirty="0">
                <a:latin typeface="Calibri"/>
                <a:cs typeface="Calibri"/>
              </a:rPr>
              <a:t>utilizar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sistema </a:t>
            </a:r>
            <a:r>
              <a:rPr sz="1400" dirty="0">
                <a:latin typeface="Calibri"/>
                <a:cs typeface="Calibri"/>
              </a:rPr>
              <a:t>web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lang="es-MX" sz="1400" spc="-5" dirty="0">
                <a:latin typeface="Calibri"/>
                <a:cs typeface="Calibri"/>
              </a:rPr>
              <a:t>CANCHEROS</a:t>
            </a:r>
            <a:r>
              <a:rPr sz="1400" spc="-5" dirty="0">
                <a:latin typeface="Calibri"/>
                <a:cs typeface="Calibri"/>
              </a:rPr>
              <a:t> de manera efectiva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eficiente.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Algunos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los objetivos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específicos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manual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usuario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incluyen:</a:t>
            </a:r>
            <a:endParaRPr sz="1400" dirty="0">
              <a:latin typeface="Calibri"/>
              <a:cs typeface="Calibri"/>
            </a:endParaRPr>
          </a:p>
          <a:p>
            <a:pPr marL="469265" indent="-22923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Orientación: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Ayudará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familiarizarse</a:t>
            </a:r>
            <a:r>
              <a:rPr sz="1400" dirty="0">
                <a:latin typeface="Calibri"/>
                <a:cs typeface="Calibri"/>
              </a:rPr>
              <a:t> con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dirty="0">
                <a:latin typeface="Calibri"/>
                <a:cs typeface="Calibri"/>
              </a:rPr>
              <a:t> 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funcionamiento.</a:t>
            </a:r>
            <a:endParaRPr sz="1400" dirty="0">
              <a:latin typeface="Calibri"/>
              <a:cs typeface="Calibri"/>
            </a:endParaRPr>
          </a:p>
          <a:p>
            <a:pPr marL="469265" marR="7620" indent="-228600">
              <a:lnSpc>
                <a:spcPct val="1091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Instrucción:</a:t>
            </a:r>
            <a:r>
              <a:rPr sz="1400" b="1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Proporcionará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instrucciones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paso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paso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sobre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cómo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realizar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diversas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tareas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dentro </a:t>
            </a:r>
            <a:r>
              <a:rPr sz="1400" spc="-5" dirty="0">
                <a:latin typeface="Calibri"/>
                <a:cs typeface="Calibri"/>
              </a:rPr>
              <a:t>del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web.</a:t>
            </a:r>
            <a:endParaRPr sz="1400" dirty="0">
              <a:latin typeface="Calibri"/>
              <a:cs typeface="Calibri"/>
            </a:endParaRPr>
          </a:p>
          <a:p>
            <a:pPr marL="469265" marR="5715" indent="-228600">
              <a:lnSpc>
                <a:spcPct val="1100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Referencia:</a:t>
            </a:r>
            <a:r>
              <a:rPr sz="1400" b="1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Servirá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como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referencia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rápida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encuentren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respuestas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preguntas</a:t>
            </a:r>
            <a:r>
              <a:rPr sz="1400" dirty="0">
                <a:latin typeface="Calibri"/>
                <a:cs typeface="Calibri"/>
              </a:rPr>
              <a:t> comunes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solucionen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problemas.</a:t>
            </a:r>
            <a:endParaRPr sz="1400" dirty="0">
              <a:latin typeface="Calibri"/>
              <a:cs typeface="Calibri"/>
            </a:endParaRPr>
          </a:p>
          <a:p>
            <a:pPr marL="469265" marR="5715" indent="-228600">
              <a:lnSpc>
                <a:spcPct val="1091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Optimización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del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Uso: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Ayudará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sacar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máximo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provecho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características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funcionalidades</a:t>
            </a:r>
            <a:r>
              <a:rPr sz="1400" dirty="0">
                <a:latin typeface="Calibri"/>
                <a:cs typeface="Calibri"/>
              </a:rPr>
              <a:t> del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sistema.</a:t>
            </a:r>
            <a:endParaRPr sz="1400" dirty="0">
              <a:latin typeface="Calibri"/>
              <a:cs typeface="Calibri"/>
            </a:endParaRPr>
          </a:p>
          <a:p>
            <a:pPr marL="469265" marR="7620" indent="-228600">
              <a:lnSpc>
                <a:spcPct val="1100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Reducción</a:t>
            </a:r>
            <a:r>
              <a:rPr sz="1400" b="1" spc="1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</a:t>
            </a:r>
            <a:r>
              <a:rPr sz="1400" b="1" spc="1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Errores:</a:t>
            </a:r>
            <a:r>
              <a:rPr sz="1400" b="1" spc="1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Minimizará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los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errores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malentendidos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proporcionar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guía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clara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detallada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sobre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cómo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utilizar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correctamente.</a:t>
            </a:r>
            <a:endParaRPr sz="1400" dirty="0">
              <a:latin typeface="Calibri"/>
              <a:cs typeface="Calibri"/>
            </a:endParaRPr>
          </a:p>
          <a:p>
            <a:pPr marL="469265" marR="6350" indent="-228600">
              <a:lnSpc>
                <a:spcPct val="11000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dirty="0">
                <a:latin typeface="Calibri"/>
                <a:cs typeface="Calibri"/>
              </a:rPr>
              <a:t>Aumento</a:t>
            </a:r>
            <a:r>
              <a:rPr sz="1400" b="1" spc="19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</a:t>
            </a:r>
            <a:r>
              <a:rPr sz="1400" b="1" spc="2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1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Productividad: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Contribuirá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productividad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permitir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dominar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rápidamente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realizar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tareas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manera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eficiente.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790"/>
              </a:spcBef>
            </a:pPr>
            <a:r>
              <a:rPr sz="1400" spc="-5" dirty="0">
                <a:latin typeface="Calibri"/>
                <a:cs typeface="Calibri"/>
              </a:rPr>
              <a:t>En </a:t>
            </a:r>
            <a:r>
              <a:rPr sz="1400" dirty="0">
                <a:latin typeface="Calibri"/>
                <a:cs typeface="Calibri"/>
              </a:rPr>
              <a:t>resumen, el </a:t>
            </a:r>
            <a:r>
              <a:rPr sz="1400" spc="-5" dirty="0">
                <a:latin typeface="Calibri"/>
                <a:cs typeface="Calibri"/>
              </a:rPr>
              <a:t>objetivo final de este </a:t>
            </a:r>
            <a:r>
              <a:rPr sz="1400" dirty="0">
                <a:latin typeface="Calibri"/>
                <a:cs typeface="Calibri"/>
              </a:rPr>
              <a:t>manual </a:t>
            </a:r>
            <a:r>
              <a:rPr sz="1400" spc="-5" dirty="0">
                <a:latin typeface="Calibri"/>
                <a:cs typeface="Calibri"/>
              </a:rPr>
              <a:t>de usuario </a:t>
            </a:r>
            <a:r>
              <a:rPr sz="1400" dirty="0">
                <a:latin typeface="Calibri"/>
                <a:cs typeface="Calibri"/>
              </a:rPr>
              <a:t>es mejorar su </a:t>
            </a:r>
            <a:r>
              <a:rPr sz="1400" spc="-5" dirty="0">
                <a:latin typeface="Calibri"/>
                <a:cs typeface="Calibri"/>
              </a:rPr>
              <a:t>experiencia como usuario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proporcionarle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información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necesaria </a:t>
            </a:r>
            <a:r>
              <a:rPr sz="1400" dirty="0">
                <a:latin typeface="Calibri"/>
                <a:cs typeface="Calibri"/>
              </a:rPr>
              <a:t>para </a:t>
            </a:r>
            <a:r>
              <a:rPr sz="1400" spc="-5" dirty="0">
                <a:latin typeface="Calibri"/>
                <a:cs typeface="Calibri"/>
              </a:rPr>
              <a:t>utilizar</a:t>
            </a:r>
            <a:r>
              <a:rPr sz="1400" dirty="0">
                <a:latin typeface="Calibri"/>
                <a:cs typeface="Calibri"/>
              </a:rPr>
              <a:t> el </a:t>
            </a:r>
            <a:r>
              <a:rPr sz="1400" spc="-5" dirty="0">
                <a:latin typeface="Calibri"/>
                <a:cs typeface="Calibri"/>
              </a:rPr>
              <a:t>sistema de </a:t>
            </a:r>
            <a:r>
              <a:rPr sz="1400" dirty="0">
                <a:latin typeface="Calibri"/>
                <a:cs typeface="Calibri"/>
              </a:rPr>
              <a:t>manera </a:t>
            </a:r>
            <a:r>
              <a:rPr sz="1400" spc="-5" dirty="0">
                <a:latin typeface="Calibri"/>
                <a:cs typeface="Calibri"/>
              </a:rPr>
              <a:t>efectiva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resolver </a:t>
            </a:r>
            <a:r>
              <a:rPr sz="1400" dirty="0">
                <a:latin typeface="Calibri"/>
                <a:cs typeface="Calibri"/>
              </a:rPr>
              <a:t> cualquier </a:t>
            </a:r>
            <a:r>
              <a:rPr sz="1400" spc="-5" dirty="0">
                <a:latin typeface="Calibri"/>
                <a:cs typeface="Calibri"/>
              </a:rPr>
              <a:t>problema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pueda </a:t>
            </a:r>
            <a:r>
              <a:rPr sz="1400" spc="-5" dirty="0">
                <a:latin typeface="Calibri"/>
                <a:cs typeface="Calibri"/>
              </a:rPr>
              <a:t>surgir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durante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uso.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24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7F2253-22A4-CF90-9673-716F3B4E6C3B}"/>
              </a:ext>
            </a:extLst>
          </p:cNvPr>
          <p:cNvSpPr txBox="1"/>
          <p:nvPr/>
        </p:nvSpPr>
        <p:spPr>
          <a:xfrm>
            <a:off x="974053" y="427703"/>
            <a:ext cx="10243893" cy="88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300"/>
              </a:lnSpc>
            </a:pPr>
            <a:r>
              <a:rPr sz="2000" b="1" spc="-5" dirty="0">
                <a:latin typeface="Calibri"/>
                <a:cs typeface="Calibri"/>
              </a:rPr>
              <a:t>INGRESAR</a:t>
            </a:r>
            <a:r>
              <a:rPr sz="2000" b="1" dirty="0">
                <a:latin typeface="Calibri"/>
                <a:cs typeface="Calibri"/>
              </a:rPr>
              <a:t> AL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SISTEMA. </a:t>
            </a:r>
            <a:r>
              <a:rPr sz="2000" spc="-5" dirty="0">
                <a:latin typeface="Calibri"/>
                <a:cs typeface="Calibri"/>
              </a:rPr>
              <a:t>Como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podemos</a:t>
            </a:r>
            <a:r>
              <a:rPr sz="2000" dirty="0">
                <a:latin typeface="Calibri"/>
                <a:cs typeface="Calibri"/>
              </a:rPr>
              <a:t> ingresar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lang="es-MX" sz="2000" spc="5" dirty="0">
                <a:latin typeface="Calibri"/>
                <a:cs typeface="Calibri"/>
              </a:rPr>
              <a:t>siendo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lang="es-MX" sz="2000" spc="5" dirty="0">
                <a:latin typeface="Calibri"/>
                <a:cs typeface="Calibri"/>
              </a:rPr>
              <a:t>usuario normal </a:t>
            </a:r>
            <a:r>
              <a:rPr lang="es-MX" sz="2000" spc="-5" dirty="0">
                <a:latin typeface="Calibri"/>
                <a:cs typeface="Calibri"/>
              </a:rPr>
              <a:t>y siendo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administra</a:t>
            </a:r>
            <a:r>
              <a:rPr lang="es-MX" sz="2000" spc="-5" dirty="0" err="1">
                <a:latin typeface="Calibri"/>
                <a:cs typeface="Calibri"/>
              </a:rPr>
              <a:t>dor</a:t>
            </a:r>
            <a:endParaRPr lang="es-MX" sz="2000" spc="-5" dirty="0">
              <a:latin typeface="Calibri"/>
              <a:cs typeface="Calibri"/>
            </a:endParaRPr>
          </a:p>
          <a:p>
            <a:pPr marL="12700" marR="5080" algn="just">
              <a:lnSpc>
                <a:spcPct val="110300"/>
              </a:lnSpc>
            </a:pPr>
            <a:r>
              <a:rPr lang="es-MX"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3F6F9DE-B609-4EF4-A841-A8838B51D7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9341" y="1028581"/>
            <a:ext cx="6253316" cy="5294671"/>
          </a:xfrm>
          <a:prstGeom prst="rect">
            <a:avLst/>
          </a:prstGeom>
        </p:spPr>
      </p:pic>
      <p:grpSp>
        <p:nvGrpSpPr>
          <p:cNvPr id="4" name="object 14">
            <a:extLst>
              <a:ext uri="{FF2B5EF4-FFF2-40B4-BE49-F238E27FC236}">
                <a16:creationId xmlns:a16="http://schemas.microsoft.com/office/drawing/2014/main" id="{93D876CA-8DA6-F810-5920-8087CEE713AE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5" name="object 15">
              <a:extLst>
                <a:ext uri="{FF2B5EF4-FFF2-40B4-BE49-F238E27FC236}">
                  <a16:creationId xmlns:a16="http://schemas.microsoft.com/office/drawing/2014/main" id="{A97FFDE7-7020-CD9E-BA73-26E308A3C3C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16">
              <a:extLst>
                <a:ext uri="{FF2B5EF4-FFF2-40B4-BE49-F238E27FC236}">
                  <a16:creationId xmlns:a16="http://schemas.microsoft.com/office/drawing/2014/main" id="{BC65DBD3-A8D7-F779-611D-7035029C1A40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7">
              <a:extLst>
                <a:ext uri="{FF2B5EF4-FFF2-40B4-BE49-F238E27FC236}">
                  <a16:creationId xmlns:a16="http://schemas.microsoft.com/office/drawing/2014/main" id="{FE0A8DC1-D3D9-93EE-3D67-2E247633AC0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8B54ADE-7F3D-EFB8-BC27-B4D348E0564C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807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76C950-CA12-FDC4-8ACC-853C99D09FA0}"/>
              </a:ext>
            </a:extLst>
          </p:cNvPr>
          <p:cNvSpPr txBox="1"/>
          <p:nvPr/>
        </p:nvSpPr>
        <p:spPr>
          <a:xfrm>
            <a:off x="1297858" y="479981"/>
            <a:ext cx="9291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CREAR</a:t>
            </a:r>
            <a:r>
              <a:rPr lang="es-MX" sz="2000" b="1" spc="245" dirty="0">
                <a:latin typeface="Calibri"/>
                <a:cs typeface="Calibri"/>
              </a:rPr>
              <a:t> </a:t>
            </a:r>
            <a:r>
              <a:rPr lang="es-MX" sz="2000" b="1" dirty="0">
                <a:latin typeface="Calibri"/>
                <a:cs typeface="Calibri"/>
              </a:rPr>
              <a:t>UN</a:t>
            </a:r>
            <a:r>
              <a:rPr lang="es-MX" sz="2000" b="1" spc="25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NUEVO</a:t>
            </a:r>
            <a:r>
              <a:rPr lang="es-MX" sz="2000" b="1" spc="24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Para</a:t>
            </a:r>
            <a:r>
              <a:rPr lang="es-MX" sz="1800" spc="235" dirty="0">
                <a:latin typeface="Calibri"/>
                <a:cs typeface="Calibri"/>
              </a:rPr>
              <a:t> </a:t>
            </a:r>
            <a:r>
              <a:rPr lang="es-MX" sz="1800" spc="-5" dirty="0">
                <a:latin typeface="Calibri"/>
                <a:cs typeface="Calibri"/>
              </a:rPr>
              <a:t>crear</a:t>
            </a:r>
            <a:r>
              <a:rPr lang="es-MX" sz="1800" spc="220" dirty="0">
                <a:latin typeface="Calibri"/>
                <a:cs typeface="Calibri"/>
              </a:rPr>
              <a:t> </a:t>
            </a:r>
            <a:r>
              <a:rPr lang="es-MX" sz="1800" spc="-5" dirty="0">
                <a:latin typeface="Calibri"/>
                <a:cs typeface="Calibri"/>
              </a:rPr>
              <a:t>un nuevo usuario se puede de forma autónoma o puede ser creado directamente desde la plataforma del administrador. Desde la parte superior izquierda le damos clic en “</a:t>
            </a:r>
            <a:r>
              <a:rPr lang="es-MX" sz="1800" spc="-5" dirty="0" err="1">
                <a:latin typeface="Calibri"/>
                <a:cs typeface="Calibri"/>
              </a:rPr>
              <a:t>Menu</a:t>
            </a:r>
            <a:r>
              <a:rPr lang="es-MX" sz="1800" spc="-5" dirty="0">
                <a:latin typeface="Calibri"/>
                <a:cs typeface="Calibri"/>
              </a:rPr>
              <a:t>”. 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D4415E-031B-06E9-7F10-563CF2FA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26" y="1663703"/>
            <a:ext cx="9158748" cy="4260673"/>
          </a:xfrm>
          <a:prstGeom prst="rect">
            <a:avLst/>
          </a:prstGeom>
        </p:spPr>
      </p:pic>
      <p:grpSp>
        <p:nvGrpSpPr>
          <p:cNvPr id="19" name="object 14">
            <a:extLst>
              <a:ext uri="{FF2B5EF4-FFF2-40B4-BE49-F238E27FC236}">
                <a16:creationId xmlns:a16="http://schemas.microsoft.com/office/drawing/2014/main" id="{DEB12F2E-B461-6E89-250E-F11A842C14BF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388B9403-96A0-E38D-C518-F39FB80514A5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22AB50F3-B740-C7A1-75C8-AF22AA2B9591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56751AD1-CDA1-B57B-964E-288BCF9548BC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EF13047-5007-3FC7-4375-6338122EE479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385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76C950-CA12-FDC4-8ACC-853C99D09FA0}"/>
              </a:ext>
            </a:extLst>
          </p:cNvPr>
          <p:cNvSpPr txBox="1"/>
          <p:nvPr/>
        </p:nvSpPr>
        <p:spPr>
          <a:xfrm>
            <a:off x="1297858" y="479981"/>
            <a:ext cx="929148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>
                <a:latin typeface="Calibri"/>
                <a:cs typeface="Calibri"/>
              </a:rPr>
              <a:t>CREAR</a:t>
            </a:r>
            <a:r>
              <a:rPr lang="es-MX" sz="2000" b="1" spc="245">
                <a:latin typeface="Calibri"/>
                <a:cs typeface="Calibri"/>
              </a:rPr>
              <a:t> </a:t>
            </a:r>
            <a:r>
              <a:rPr lang="es-MX" sz="2000" b="1">
                <a:latin typeface="Calibri"/>
                <a:cs typeface="Calibri"/>
              </a:rPr>
              <a:t>UN</a:t>
            </a:r>
            <a:r>
              <a:rPr lang="es-MX" sz="2000" b="1" spc="250">
                <a:latin typeface="Calibri"/>
                <a:cs typeface="Calibri"/>
              </a:rPr>
              <a:t> </a:t>
            </a:r>
            <a:r>
              <a:rPr lang="es-MX" sz="2000" b="1" spc="-5">
                <a:latin typeface="Calibri"/>
                <a:cs typeface="Calibri"/>
              </a:rPr>
              <a:t>NUEVO</a:t>
            </a:r>
            <a:r>
              <a:rPr lang="es-MX" sz="2000" b="1" spc="240">
                <a:latin typeface="Calibri"/>
                <a:cs typeface="Calibri"/>
              </a:rPr>
              <a:t> </a:t>
            </a:r>
            <a:r>
              <a:rPr lang="es-MX" sz="2000" b="1" spc="-5">
                <a:latin typeface="Calibri"/>
                <a:cs typeface="Calibri"/>
              </a:rPr>
              <a:t>USUARIO.</a:t>
            </a:r>
            <a:r>
              <a:rPr lang="es-MX" sz="2000" b="1" spc="190">
                <a:latin typeface="Calibri"/>
                <a:cs typeface="Calibri"/>
              </a:rPr>
              <a:t> </a:t>
            </a:r>
            <a:r>
              <a:rPr lang="es-MX" sz="1800">
                <a:latin typeface="Calibri"/>
                <a:cs typeface="Calibri"/>
              </a:rPr>
              <a:t>Después daremos clic donde dice “Registrar usuario” </a:t>
            </a:r>
            <a:r>
              <a:rPr lang="es-MX">
                <a:latin typeface="Calibri"/>
                <a:cs typeface="Calibri"/>
              </a:rPr>
              <a:t>e</a:t>
            </a:r>
            <a:r>
              <a:rPr lang="es-MX" sz="1800">
                <a:latin typeface="Calibri"/>
                <a:cs typeface="Calibri"/>
              </a:rPr>
              <a:t> iniciaremos con el proceso de registrar un nuevo usuario.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A0704C-EA59-D510-4E18-318E3C00E3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50"/>
          <a:stretch/>
        </p:blipFill>
        <p:spPr>
          <a:xfrm>
            <a:off x="176980" y="1228324"/>
            <a:ext cx="3200400" cy="51496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624EF7-E5C2-31D6-21EB-36017AE60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48" y="1228325"/>
            <a:ext cx="7905136" cy="34026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FFD25E-9AA9-A86E-582B-E9E165BC53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1" b="63940"/>
          <a:stretch/>
        </p:blipFill>
        <p:spPr>
          <a:xfrm>
            <a:off x="3510116" y="4761947"/>
            <a:ext cx="8229600" cy="949598"/>
          </a:xfrm>
          <a:prstGeom prst="rect">
            <a:avLst/>
          </a:prstGeom>
        </p:spPr>
      </p:pic>
      <p:grpSp>
        <p:nvGrpSpPr>
          <p:cNvPr id="10" name="object 14">
            <a:extLst>
              <a:ext uri="{FF2B5EF4-FFF2-40B4-BE49-F238E27FC236}">
                <a16:creationId xmlns:a16="http://schemas.microsoft.com/office/drawing/2014/main" id="{C05C07C2-72DD-375C-5214-D73E89283F99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886D5FF8-7C7E-E28A-6ED7-9D6CA1D624C3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8C3ECA4E-0D27-7A70-F9A6-1D68E3E7EC3A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3397D6C7-83F6-EBEA-55D1-9FC0D0A81235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7E308F-4511-2792-929A-AF2B20496D1D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1934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INGRESAR COMO 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Para</a:t>
            </a:r>
            <a:r>
              <a:rPr lang="es-MX" sz="1800" spc="235" dirty="0">
                <a:latin typeface="Calibri"/>
                <a:cs typeface="Calibri"/>
              </a:rPr>
              <a:t> </a:t>
            </a:r>
            <a:r>
              <a:rPr lang="es-MX" spc="-5" dirty="0">
                <a:latin typeface="Calibri"/>
                <a:cs typeface="Calibri"/>
              </a:rPr>
              <a:t>ingresar como un usuario y poder realizar la reserva , en la parte superior derechas le damos clic en “iniciar sesión”. 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997203-B51B-A08A-8E13-E5E7E7391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87" y="1878387"/>
            <a:ext cx="8298426" cy="3953114"/>
          </a:xfrm>
          <a:prstGeom prst="rect">
            <a:avLst/>
          </a:prstGeom>
        </p:spPr>
      </p:pic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1073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REALIZAR RESERVA.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Para</a:t>
            </a:r>
            <a:r>
              <a:rPr lang="es-MX" sz="1800" spc="235" dirty="0">
                <a:latin typeface="Calibri"/>
                <a:cs typeface="Calibri"/>
              </a:rPr>
              <a:t> </a:t>
            </a:r>
            <a:r>
              <a:rPr lang="es-MX" spc="-5" dirty="0">
                <a:latin typeface="Calibri"/>
                <a:cs typeface="Calibri"/>
              </a:rPr>
              <a:t>poder realizar la reserva volvemos al menú en la parte donde nos dice “realiza tu reserva” damos clic y nos arrojara un formulario para poder realizar la reserva, una vez guardada nos indicara que se realizó con éxito. 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B2808C-D623-2020-4F0A-D51EA3038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7" r="32721"/>
          <a:stretch/>
        </p:blipFill>
        <p:spPr>
          <a:xfrm>
            <a:off x="526027" y="1829074"/>
            <a:ext cx="3274142" cy="42830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CAAC52B-350F-404D-0F9B-5BA8AF2D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6"/>
          <a:stretch/>
        </p:blipFill>
        <p:spPr>
          <a:xfrm>
            <a:off x="3889886" y="2435860"/>
            <a:ext cx="8165690" cy="19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9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CANCELAR RESERVA.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Para cancelar </a:t>
            </a:r>
            <a:r>
              <a:rPr lang="es-MX" dirty="0">
                <a:latin typeface="Calibri"/>
                <a:cs typeface="Calibri"/>
              </a:rPr>
              <a:t>la reserva realizada</a:t>
            </a:r>
            <a:r>
              <a:rPr lang="es-MX" spc="-5" dirty="0">
                <a:latin typeface="Calibri"/>
                <a:cs typeface="Calibri"/>
              </a:rPr>
              <a:t> volvemos al menú en la parte donde nos dice “Cancelar tu reserva” damos clic y nos arrojara una tabla donde estarán nuestras reservas, le daremos clic en eliminar y nos arrojara a una vista que nos indicara la cancelación de esta. 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89330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473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Aprendiz</dc:creator>
  <cp:lastModifiedBy>Aprendiz</cp:lastModifiedBy>
  <cp:revision>1</cp:revision>
  <dcterms:created xsi:type="dcterms:W3CDTF">2024-08-28T00:01:14Z</dcterms:created>
  <dcterms:modified xsi:type="dcterms:W3CDTF">2024-08-28T23:45:20Z</dcterms:modified>
</cp:coreProperties>
</file>