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3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71018-4928-4208-B0C3-73246FD391F9}" type="datetimeFigureOut">
              <a:rPr lang="es-MX" smtClean="0"/>
              <a:t>12/09/2024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196BE-7CFD-401D-8194-75137C02B56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1695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E196BE-7CFD-401D-8194-75137C02B560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5096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6D1FA0-F052-4DDC-FAFB-01C6140A8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7E0111-A7ED-3DA7-730D-AED2D3FFE6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AD0168-0750-CA08-C94B-E58DBD7A5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A1CF-6A8C-4725-BC41-E6A15E1FD51E}" type="datetimeFigureOut">
              <a:rPr lang="es-MX" smtClean="0"/>
              <a:t>12/09/2024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EF81BA-198F-AD28-6302-DBE2C870C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0C561D-3721-63B4-0B90-52668DF60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7D23-8470-4CBC-8DE4-DACB544EB3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8179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BE4758-E592-C392-7CE3-5C86AD704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65D88BB-8CC0-D1DB-00AE-C3DE15292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2BA455-0485-FB1D-83DE-23DA83899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A1CF-6A8C-4725-BC41-E6A15E1FD51E}" type="datetimeFigureOut">
              <a:rPr lang="es-MX" smtClean="0"/>
              <a:t>12/09/2024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90C56A-8380-584B-F7AB-D3E2B9777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2FA0BF-63BC-32D8-7D5D-C03078CF8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7D23-8470-4CBC-8DE4-DACB544EB3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3044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9DFAAE8-2C35-C49A-2EBD-6657496F2E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A033920-4B46-A9A2-A3C0-98CBED002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2E8331-2A14-4C38-B933-E49324174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A1CF-6A8C-4725-BC41-E6A15E1FD51E}" type="datetimeFigureOut">
              <a:rPr lang="es-MX" smtClean="0"/>
              <a:t>12/09/2024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22B657-D630-CF2C-769F-D9E21E81B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D5F538-AFD7-0FF4-03E5-1A84914EE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7D23-8470-4CBC-8DE4-DACB544EB3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3631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CC4608-CA55-9CE5-0A72-708F5F523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E17F1F-E82C-E758-97AF-0F8E58E73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C62523-4A6C-D9F3-65C1-829C1FC3A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A1CF-6A8C-4725-BC41-E6A15E1FD51E}" type="datetimeFigureOut">
              <a:rPr lang="es-MX" smtClean="0"/>
              <a:t>12/09/2024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67BD77-BCE1-61CC-08F2-76A5A61A9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098650-8145-29EB-F234-0EACEA688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7D23-8470-4CBC-8DE4-DACB544EB3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0017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22CB7-311D-435C-3F5E-304759860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5CDEEB-8F84-974D-394F-DE912FCB1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D990E1-0E49-9C48-166C-FA2ED8B07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A1CF-6A8C-4725-BC41-E6A15E1FD51E}" type="datetimeFigureOut">
              <a:rPr lang="es-MX" smtClean="0"/>
              <a:t>12/09/2024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B25BBF-756C-D2F3-DEDB-7F48BABC8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62AAA7-8E4E-44A4-C4CF-381F66BFC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7D23-8470-4CBC-8DE4-DACB544EB3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938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064BE2-C654-E903-6B96-93391D9DE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135789-B403-B440-599F-020EB11519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3382165-DD86-FC3D-E591-3ECDEC2A5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C032B6C-DEB3-9065-5252-3E19AA474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A1CF-6A8C-4725-BC41-E6A15E1FD51E}" type="datetimeFigureOut">
              <a:rPr lang="es-MX" smtClean="0"/>
              <a:t>12/09/2024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04153D1-889C-C1D5-E2EA-7386B7791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F890A12-D95C-ABA9-B302-313B98EA7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7D23-8470-4CBC-8DE4-DACB544EB3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736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625208-F7A9-1359-20D4-5A5353F43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DCC953-5339-A144-2677-6C61C1BEF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491087F-56ED-B30B-F2F7-DF0B6DA02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53C16AB-9F35-B06B-20E0-097A9B9F1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93F9B51-A8BE-5548-DDDB-9DF8040101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43CF24B-C3A9-052C-B3D6-110C62E47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A1CF-6A8C-4725-BC41-E6A15E1FD51E}" type="datetimeFigureOut">
              <a:rPr lang="es-MX" smtClean="0"/>
              <a:t>12/09/2024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0377329-0C43-FF26-A669-EB6E407DF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7FF973C-1887-92E8-AA20-CC4E3EE9D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7D23-8470-4CBC-8DE4-DACB544EB3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497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DA617D-3044-E14D-9B50-BEE9E3313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02FCD8A-3300-E6AA-38C4-7D0DEAC26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A1CF-6A8C-4725-BC41-E6A15E1FD51E}" type="datetimeFigureOut">
              <a:rPr lang="es-MX" smtClean="0"/>
              <a:t>12/09/2024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FABD59C-CC8F-FDD3-6DB0-9499E4F29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27CA14D-8271-C333-387B-C4BAF3E0B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7D23-8470-4CBC-8DE4-DACB544EB3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437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FC8A11F-48E7-D0D9-808D-64DE4C2C2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A1CF-6A8C-4725-BC41-E6A15E1FD51E}" type="datetimeFigureOut">
              <a:rPr lang="es-MX" smtClean="0"/>
              <a:t>12/09/2024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FE71D56-CCDE-F1BB-9D37-8F8C1D48C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293D1FF-24DE-4BBD-53D7-1134664AA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7D23-8470-4CBC-8DE4-DACB544EB3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0775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09377-95CE-ED66-6F2A-267EF3668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3954DF-2140-5AA8-F62F-0B58F6C52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A032A1-B826-B6CB-128A-B66EDB192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EF8AC1E-31AA-21C9-E109-4C1B79643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A1CF-6A8C-4725-BC41-E6A15E1FD51E}" type="datetimeFigureOut">
              <a:rPr lang="es-MX" smtClean="0"/>
              <a:t>12/09/2024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B0DAE19-1191-BE01-E882-9E9E53A63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AD72883-314D-737E-4181-C10FDE0B2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7D23-8470-4CBC-8DE4-DACB544EB3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6796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32BAB0-3327-626D-A2F1-B9AC10412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6E7F7FF-FC37-DE67-D15E-4C28C7EA97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E8E1EAC-B4B1-AFC8-E1F7-57C088C54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49F743F-CFA6-14B2-EB19-DBFF2C397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A1CF-6A8C-4725-BC41-E6A15E1FD51E}" type="datetimeFigureOut">
              <a:rPr lang="es-MX" smtClean="0"/>
              <a:t>12/09/2024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6BA6946-67D0-E137-4191-D46762751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3D243C-0940-8EF0-1B56-752398B0B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7D23-8470-4CBC-8DE4-DACB544EB3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8840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3182146-141B-5185-1819-9B3F53508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3428A6-A257-244C-FCA8-513577911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E8D380-7C32-F4E4-9550-E51D08ACC7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5AA1CF-6A8C-4725-BC41-E6A15E1FD51E}" type="datetimeFigureOut">
              <a:rPr lang="es-MX" smtClean="0"/>
              <a:t>12/09/2024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8D880C-2FCD-6608-057C-3DE6F2D6B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1346DD-5896-AA28-4A11-B37A28642E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437D23-8470-4CBC-8DE4-DACB544EB3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7575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18">
            <a:extLst>
              <a:ext uri="{FF2B5EF4-FFF2-40B4-BE49-F238E27FC236}">
                <a16:creationId xmlns:a16="http://schemas.microsoft.com/office/drawing/2014/main" id="{4E5F2F24-779C-0735-C663-B2572173653B}"/>
              </a:ext>
            </a:extLst>
          </p:cNvPr>
          <p:cNvGrpSpPr/>
          <p:nvPr/>
        </p:nvGrpSpPr>
        <p:grpSpPr>
          <a:xfrm>
            <a:off x="-6350" y="1"/>
            <a:ext cx="12198347" cy="4055806"/>
            <a:chOff x="-6350" y="358775"/>
            <a:chExt cx="7778748" cy="4381500"/>
          </a:xfrm>
        </p:grpSpPr>
        <p:pic>
          <p:nvPicPr>
            <p:cNvPr id="5" name="object 19">
              <a:extLst>
                <a:ext uri="{FF2B5EF4-FFF2-40B4-BE49-F238E27FC236}">
                  <a16:creationId xmlns:a16="http://schemas.microsoft.com/office/drawing/2014/main" id="{FA05065D-80DD-E08F-3ED2-91FCC5AFF5F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350" y="358775"/>
              <a:ext cx="7778748" cy="3721100"/>
            </a:xfrm>
            <a:prstGeom prst="rect">
              <a:avLst/>
            </a:prstGeom>
          </p:spPr>
        </p:pic>
        <p:sp>
          <p:nvSpPr>
            <p:cNvPr id="6" name="object 20">
              <a:extLst>
                <a:ext uri="{FF2B5EF4-FFF2-40B4-BE49-F238E27FC236}">
                  <a16:creationId xmlns:a16="http://schemas.microsoft.com/office/drawing/2014/main" id="{018E2726-3F6A-4D9B-8894-4F6CBCA372EB}"/>
                </a:ext>
              </a:extLst>
            </p:cNvPr>
            <p:cNvSpPr/>
            <p:nvPr/>
          </p:nvSpPr>
          <p:spPr>
            <a:xfrm>
              <a:off x="13336" y="3397250"/>
              <a:ext cx="4086225" cy="1343025"/>
            </a:xfrm>
            <a:custGeom>
              <a:avLst/>
              <a:gdLst/>
              <a:ahLst/>
              <a:cxnLst/>
              <a:rect l="l" t="t" r="r" b="b"/>
              <a:pathLst>
                <a:path w="4086225" h="1343025">
                  <a:moveTo>
                    <a:pt x="4086225" y="0"/>
                  </a:moveTo>
                  <a:lnTo>
                    <a:pt x="0" y="0"/>
                  </a:lnTo>
                  <a:lnTo>
                    <a:pt x="0" y="1343025"/>
                  </a:lnTo>
                  <a:lnTo>
                    <a:pt x="4086225" y="1343025"/>
                  </a:lnTo>
                  <a:lnTo>
                    <a:pt x="4086225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21">
              <a:extLst>
                <a:ext uri="{FF2B5EF4-FFF2-40B4-BE49-F238E27FC236}">
                  <a16:creationId xmlns:a16="http://schemas.microsoft.com/office/drawing/2014/main" id="{68DD8FB9-3C6B-ADCE-D149-0F3A3B82619E}"/>
                </a:ext>
              </a:extLst>
            </p:cNvPr>
            <p:cNvSpPr/>
            <p:nvPr/>
          </p:nvSpPr>
          <p:spPr>
            <a:xfrm>
              <a:off x="13336" y="3397250"/>
              <a:ext cx="4086225" cy="1343025"/>
            </a:xfrm>
            <a:custGeom>
              <a:avLst/>
              <a:gdLst/>
              <a:ahLst/>
              <a:cxnLst/>
              <a:rect l="l" t="t" r="r" b="b"/>
              <a:pathLst>
                <a:path w="4086225" h="1343025">
                  <a:moveTo>
                    <a:pt x="0" y="1343025"/>
                  </a:moveTo>
                  <a:lnTo>
                    <a:pt x="4086225" y="1343025"/>
                  </a:lnTo>
                  <a:lnTo>
                    <a:pt x="4086225" y="0"/>
                  </a:lnTo>
                  <a:lnTo>
                    <a:pt x="0" y="0"/>
                  </a:lnTo>
                  <a:lnTo>
                    <a:pt x="0" y="1343025"/>
                  </a:lnTo>
                  <a:close/>
                </a:path>
              </a:pathLst>
            </a:custGeom>
            <a:ln w="12700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Google Shape;102;p17">
            <a:extLst>
              <a:ext uri="{FF2B5EF4-FFF2-40B4-BE49-F238E27FC236}">
                <a16:creationId xmlns:a16="http://schemas.microsoft.com/office/drawing/2014/main" id="{81FD7C65-EFAA-561D-054B-BBD028395AD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0318" y="-100157"/>
            <a:ext cx="3951238" cy="325169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A1A8EDA0-AFA6-4EDE-F302-FAD3CB33A2A0}"/>
              </a:ext>
            </a:extLst>
          </p:cNvPr>
          <p:cNvSpPr txBox="1"/>
          <p:nvPr/>
        </p:nvSpPr>
        <p:spPr>
          <a:xfrm>
            <a:off x="1753297" y="4155964"/>
            <a:ext cx="93209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dirty="0"/>
              <a:t>CANCHEROS</a:t>
            </a:r>
          </a:p>
          <a:p>
            <a:pPr algn="ctr"/>
            <a:r>
              <a:rPr lang="es-MX" sz="5400" dirty="0"/>
              <a:t>2024 </a:t>
            </a:r>
          </a:p>
        </p:txBody>
      </p:sp>
      <p:grpSp>
        <p:nvGrpSpPr>
          <p:cNvPr id="13" name="object 14">
            <a:extLst>
              <a:ext uri="{FF2B5EF4-FFF2-40B4-BE49-F238E27FC236}">
                <a16:creationId xmlns:a16="http://schemas.microsoft.com/office/drawing/2014/main" id="{926FF369-5B57-5DE0-2138-9237D90DC138}"/>
              </a:ext>
            </a:extLst>
          </p:cNvPr>
          <p:cNvGrpSpPr/>
          <p:nvPr/>
        </p:nvGrpSpPr>
        <p:grpSpPr>
          <a:xfrm>
            <a:off x="5778705" y="6141673"/>
            <a:ext cx="1282700" cy="343535"/>
            <a:chOff x="3238500" y="9463405"/>
            <a:chExt cx="1282700" cy="343535"/>
          </a:xfrm>
        </p:grpSpPr>
        <p:sp>
          <p:nvSpPr>
            <p:cNvPr id="14" name="object 15">
              <a:extLst>
                <a:ext uri="{FF2B5EF4-FFF2-40B4-BE49-F238E27FC236}">
                  <a16:creationId xmlns:a16="http://schemas.microsoft.com/office/drawing/2014/main" id="{A5F0587C-14C7-0F6D-B9C6-A43456206AEA}"/>
                </a:ext>
              </a:extLst>
            </p:cNvPr>
            <p:cNvSpPr/>
            <p:nvPr/>
          </p:nvSpPr>
          <p:spPr>
            <a:xfrm>
              <a:off x="3238500" y="9463405"/>
              <a:ext cx="1282700" cy="343535"/>
            </a:xfrm>
            <a:custGeom>
              <a:avLst/>
              <a:gdLst/>
              <a:ahLst/>
              <a:cxnLst/>
              <a:rect l="l" t="t" r="r" b="b"/>
              <a:pathLst>
                <a:path w="1282700" h="343534">
                  <a:moveTo>
                    <a:pt x="1282700" y="0"/>
                  </a:moveTo>
                  <a:lnTo>
                    <a:pt x="1234583" y="6200"/>
                  </a:lnTo>
                  <a:lnTo>
                    <a:pt x="1186472" y="11917"/>
                  </a:lnTo>
                  <a:lnTo>
                    <a:pt x="1138366" y="17151"/>
                  </a:lnTo>
                  <a:lnTo>
                    <a:pt x="1090263" y="21901"/>
                  </a:lnTo>
                  <a:lnTo>
                    <a:pt x="1042161" y="26168"/>
                  </a:lnTo>
                  <a:lnTo>
                    <a:pt x="994060" y="29952"/>
                  </a:lnTo>
                  <a:lnTo>
                    <a:pt x="945957" y="33252"/>
                  </a:lnTo>
                  <a:lnTo>
                    <a:pt x="897851" y="36070"/>
                  </a:lnTo>
                  <a:lnTo>
                    <a:pt x="849740" y="38406"/>
                  </a:lnTo>
                  <a:lnTo>
                    <a:pt x="801624" y="40259"/>
                  </a:lnTo>
                  <a:lnTo>
                    <a:pt x="962025" y="75145"/>
                  </a:lnTo>
                  <a:lnTo>
                    <a:pt x="912698" y="78194"/>
                  </a:lnTo>
                  <a:lnTo>
                    <a:pt x="863367" y="80735"/>
                  </a:lnTo>
                  <a:lnTo>
                    <a:pt x="814033" y="82768"/>
                  </a:lnTo>
                  <a:lnTo>
                    <a:pt x="764696" y="84292"/>
                  </a:lnTo>
                  <a:lnTo>
                    <a:pt x="715358" y="85308"/>
                  </a:lnTo>
                  <a:lnTo>
                    <a:pt x="666019" y="85817"/>
                  </a:lnTo>
                  <a:lnTo>
                    <a:pt x="616680" y="85817"/>
                  </a:lnTo>
                  <a:lnTo>
                    <a:pt x="567341" y="85308"/>
                  </a:lnTo>
                  <a:lnTo>
                    <a:pt x="518003" y="84292"/>
                  </a:lnTo>
                  <a:lnTo>
                    <a:pt x="468666" y="82768"/>
                  </a:lnTo>
                  <a:lnTo>
                    <a:pt x="419332" y="80735"/>
                  </a:lnTo>
                  <a:lnTo>
                    <a:pt x="370001" y="78194"/>
                  </a:lnTo>
                  <a:lnTo>
                    <a:pt x="320675" y="75145"/>
                  </a:lnTo>
                  <a:lnTo>
                    <a:pt x="480949" y="40259"/>
                  </a:lnTo>
                  <a:lnTo>
                    <a:pt x="432863" y="38406"/>
                  </a:lnTo>
                  <a:lnTo>
                    <a:pt x="384771" y="36070"/>
                  </a:lnTo>
                  <a:lnTo>
                    <a:pt x="336674" y="33252"/>
                  </a:lnTo>
                  <a:lnTo>
                    <a:pt x="288575" y="29952"/>
                  </a:lnTo>
                  <a:lnTo>
                    <a:pt x="240474" y="26168"/>
                  </a:lnTo>
                  <a:lnTo>
                    <a:pt x="192373" y="21901"/>
                  </a:lnTo>
                  <a:lnTo>
                    <a:pt x="144274" y="17151"/>
                  </a:lnTo>
                  <a:lnTo>
                    <a:pt x="96177" y="11917"/>
                  </a:lnTo>
                  <a:lnTo>
                    <a:pt x="48085" y="6200"/>
                  </a:lnTo>
                  <a:lnTo>
                    <a:pt x="0" y="0"/>
                  </a:lnTo>
                  <a:lnTo>
                    <a:pt x="160274" y="147612"/>
                  </a:lnTo>
                  <a:lnTo>
                    <a:pt x="0" y="257657"/>
                  </a:lnTo>
                  <a:lnTo>
                    <a:pt x="53457" y="264515"/>
                  </a:lnTo>
                  <a:lnTo>
                    <a:pt x="106901" y="270777"/>
                  </a:lnTo>
                  <a:lnTo>
                    <a:pt x="160337" y="276442"/>
                  </a:lnTo>
                  <a:lnTo>
                    <a:pt x="213773" y="281511"/>
                  </a:lnTo>
                  <a:lnTo>
                    <a:pt x="267217" y="285985"/>
                  </a:lnTo>
                  <a:lnTo>
                    <a:pt x="320675" y="289864"/>
                  </a:lnTo>
                  <a:lnTo>
                    <a:pt x="320675" y="332803"/>
                  </a:lnTo>
                  <a:lnTo>
                    <a:pt x="370001" y="335852"/>
                  </a:lnTo>
                  <a:lnTo>
                    <a:pt x="419332" y="338393"/>
                  </a:lnTo>
                  <a:lnTo>
                    <a:pt x="468666" y="340425"/>
                  </a:lnTo>
                  <a:lnTo>
                    <a:pt x="518003" y="341950"/>
                  </a:lnTo>
                  <a:lnTo>
                    <a:pt x="567341" y="342966"/>
                  </a:lnTo>
                  <a:lnTo>
                    <a:pt x="616680" y="343474"/>
                  </a:lnTo>
                  <a:lnTo>
                    <a:pt x="666019" y="343474"/>
                  </a:lnTo>
                  <a:lnTo>
                    <a:pt x="715358" y="342966"/>
                  </a:lnTo>
                  <a:lnTo>
                    <a:pt x="764696" y="341950"/>
                  </a:lnTo>
                  <a:lnTo>
                    <a:pt x="814033" y="340425"/>
                  </a:lnTo>
                  <a:lnTo>
                    <a:pt x="863367" y="338393"/>
                  </a:lnTo>
                  <a:lnTo>
                    <a:pt x="912698" y="335852"/>
                  </a:lnTo>
                  <a:lnTo>
                    <a:pt x="962025" y="332803"/>
                  </a:lnTo>
                  <a:lnTo>
                    <a:pt x="962025" y="289864"/>
                  </a:lnTo>
                  <a:lnTo>
                    <a:pt x="1015482" y="285985"/>
                  </a:lnTo>
                  <a:lnTo>
                    <a:pt x="1068926" y="281511"/>
                  </a:lnTo>
                  <a:lnTo>
                    <a:pt x="1122362" y="276442"/>
                  </a:lnTo>
                  <a:lnTo>
                    <a:pt x="1175798" y="270777"/>
                  </a:lnTo>
                  <a:lnTo>
                    <a:pt x="1229242" y="264515"/>
                  </a:lnTo>
                  <a:lnTo>
                    <a:pt x="1282700" y="257657"/>
                  </a:lnTo>
                  <a:lnTo>
                    <a:pt x="1122299" y="147612"/>
                  </a:lnTo>
                  <a:lnTo>
                    <a:pt x="1282700" y="0"/>
                  </a:lnTo>
                  <a:close/>
                </a:path>
              </a:pathLst>
            </a:custGeom>
            <a:solidFill>
              <a:srgbClr val="7E5F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" name="object 16">
              <a:extLst>
                <a:ext uri="{FF2B5EF4-FFF2-40B4-BE49-F238E27FC236}">
                  <a16:creationId xmlns:a16="http://schemas.microsoft.com/office/drawing/2014/main" id="{B6592F3F-FBFF-9DBC-8F1A-FEF571EE9530}"/>
                </a:ext>
              </a:extLst>
            </p:cNvPr>
            <p:cNvSpPr/>
            <p:nvPr/>
          </p:nvSpPr>
          <p:spPr>
            <a:xfrm>
              <a:off x="3559175" y="9503664"/>
              <a:ext cx="641350" cy="45720"/>
            </a:xfrm>
            <a:custGeom>
              <a:avLst/>
              <a:gdLst/>
              <a:ahLst/>
              <a:cxnLst/>
              <a:rect l="l" t="t" r="r" b="b"/>
              <a:pathLst>
                <a:path w="641350" h="45720">
                  <a:moveTo>
                    <a:pt x="332602" y="45558"/>
                  </a:moveTo>
                  <a:lnTo>
                    <a:pt x="308713" y="45558"/>
                  </a:lnTo>
                  <a:lnTo>
                    <a:pt x="320659" y="45624"/>
                  </a:lnTo>
                  <a:lnTo>
                    <a:pt x="332602" y="45558"/>
                  </a:lnTo>
                  <a:close/>
                </a:path>
                <a:path w="641350" h="45720">
                  <a:moveTo>
                    <a:pt x="280960" y="45403"/>
                  </a:moveTo>
                  <a:lnTo>
                    <a:pt x="296005" y="45558"/>
                  </a:lnTo>
                  <a:lnTo>
                    <a:pt x="308713" y="45558"/>
                  </a:lnTo>
                  <a:lnTo>
                    <a:pt x="280960" y="45403"/>
                  </a:lnTo>
                  <a:close/>
                </a:path>
                <a:path w="641350" h="45720">
                  <a:moveTo>
                    <a:pt x="360436" y="45402"/>
                  </a:moveTo>
                  <a:lnTo>
                    <a:pt x="332602" y="45558"/>
                  </a:lnTo>
                  <a:lnTo>
                    <a:pt x="345344" y="45558"/>
                  </a:lnTo>
                  <a:lnTo>
                    <a:pt x="360436" y="45402"/>
                  </a:lnTo>
                  <a:close/>
                </a:path>
                <a:path w="641350" h="45720">
                  <a:moveTo>
                    <a:pt x="257141" y="45157"/>
                  </a:moveTo>
                  <a:lnTo>
                    <a:pt x="267203" y="45326"/>
                  </a:lnTo>
                  <a:lnTo>
                    <a:pt x="280960" y="45403"/>
                  </a:lnTo>
                  <a:lnTo>
                    <a:pt x="257141" y="45157"/>
                  </a:lnTo>
                  <a:close/>
                </a:path>
                <a:path w="641350" h="45720">
                  <a:moveTo>
                    <a:pt x="384083" y="45159"/>
                  </a:moveTo>
                  <a:lnTo>
                    <a:pt x="360436" y="45402"/>
                  </a:lnTo>
                  <a:lnTo>
                    <a:pt x="374104" y="45326"/>
                  </a:lnTo>
                  <a:lnTo>
                    <a:pt x="384083" y="45159"/>
                  </a:lnTo>
                  <a:close/>
                </a:path>
                <a:path w="641350" h="45720">
                  <a:moveTo>
                    <a:pt x="412503" y="44682"/>
                  </a:moveTo>
                  <a:lnTo>
                    <a:pt x="384083" y="45159"/>
                  </a:lnTo>
                  <a:lnTo>
                    <a:pt x="394683" y="45049"/>
                  </a:lnTo>
                  <a:lnTo>
                    <a:pt x="412503" y="44682"/>
                  </a:lnTo>
                  <a:close/>
                </a:path>
                <a:path w="641350" h="45720">
                  <a:moveTo>
                    <a:pt x="229129" y="44688"/>
                  </a:moveTo>
                  <a:lnTo>
                    <a:pt x="246666" y="45049"/>
                  </a:lnTo>
                  <a:lnTo>
                    <a:pt x="257141" y="45157"/>
                  </a:lnTo>
                  <a:lnTo>
                    <a:pt x="229129" y="44688"/>
                  </a:lnTo>
                  <a:close/>
                </a:path>
                <a:path w="641350" h="45720">
                  <a:moveTo>
                    <a:pt x="205633" y="44204"/>
                  </a:moveTo>
                  <a:lnTo>
                    <a:pt x="213740" y="44430"/>
                  </a:lnTo>
                  <a:lnTo>
                    <a:pt x="229129" y="44688"/>
                  </a:lnTo>
                  <a:lnTo>
                    <a:pt x="205633" y="44204"/>
                  </a:lnTo>
                  <a:close/>
                </a:path>
                <a:path w="641350" h="45720">
                  <a:moveTo>
                    <a:pt x="435403" y="44211"/>
                  </a:moveTo>
                  <a:lnTo>
                    <a:pt x="412503" y="44682"/>
                  </a:lnTo>
                  <a:lnTo>
                    <a:pt x="427535" y="44430"/>
                  </a:lnTo>
                  <a:lnTo>
                    <a:pt x="435403" y="44211"/>
                  </a:lnTo>
                  <a:close/>
                </a:path>
                <a:path w="641350" h="45720">
                  <a:moveTo>
                    <a:pt x="465379" y="43373"/>
                  </a:moveTo>
                  <a:lnTo>
                    <a:pt x="435403" y="44211"/>
                  </a:lnTo>
                  <a:lnTo>
                    <a:pt x="444021" y="44033"/>
                  </a:lnTo>
                  <a:lnTo>
                    <a:pt x="465379" y="43373"/>
                  </a:lnTo>
                  <a:close/>
                </a:path>
                <a:path w="641350" h="45720">
                  <a:moveTo>
                    <a:pt x="177012" y="43405"/>
                  </a:moveTo>
                  <a:lnTo>
                    <a:pt x="197328" y="44033"/>
                  </a:lnTo>
                  <a:lnTo>
                    <a:pt x="205633" y="44204"/>
                  </a:lnTo>
                  <a:lnTo>
                    <a:pt x="177012" y="43405"/>
                  </a:lnTo>
                  <a:close/>
                </a:path>
                <a:path w="641350" h="45720">
                  <a:moveTo>
                    <a:pt x="160274" y="42888"/>
                  </a:moveTo>
                  <a:lnTo>
                    <a:pt x="177012" y="43405"/>
                  </a:lnTo>
                  <a:lnTo>
                    <a:pt x="160274" y="42888"/>
                  </a:lnTo>
                  <a:close/>
                </a:path>
                <a:path w="641350" h="45720">
                  <a:moveTo>
                    <a:pt x="480949" y="42892"/>
                  </a:moveTo>
                  <a:lnTo>
                    <a:pt x="465379" y="43373"/>
                  </a:lnTo>
                  <a:lnTo>
                    <a:pt x="480949" y="42938"/>
                  </a:lnTo>
                  <a:close/>
                </a:path>
                <a:path w="641350" h="45720">
                  <a:moveTo>
                    <a:pt x="480949" y="0"/>
                  </a:moveTo>
                  <a:lnTo>
                    <a:pt x="480949" y="42892"/>
                  </a:lnTo>
                  <a:lnTo>
                    <a:pt x="493358" y="42509"/>
                  </a:lnTo>
                  <a:lnTo>
                    <a:pt x="542692" y="40476"/>
                  </a:lnTo>
                  <a:lnTo>
                    <a:pt x="592023" y="37935"/>
                  </a:lnTo>
                  <a:lnTo>
                    <a:pt x="641350" y="34886"/>
                  </a:lnTo>
                  <a:lnTo>
                    <a:pt x="480949" y="0"/>
                  </a:lnTo>
                  <a:close/>
                </a:path>
                <a:path w="641350" h="45720">
                  <a:moveTo>
                    <a:pt x="160274" y="0"/>
                  </a:moveTo>
                  <a:lnTo>
                    <a:pt x="0" y="34886"/>
                  </a:lnTo>
                  <a:lnTo>
                    <a:pt x="49326" y="37935"/>
                  </a:lnTo>
                  <a:lnTo>
                    <a:pt x="98657" y="40476"/>
                  </a:lnTo>
                  <a:lnTo>
                    <a:pt x="147991" y="42509"/>
                  </a:lnTo>
                  <a:lnTo>
                    <a:pt x="160274" y="42888"/>
                  </a:lnTo>
                  <a:lnTo>
                    <a:pt x="160274" y="0"/>
                  </a:lnTo>
                  <a:close/>
                </a:path>
              </a:pathLst>
            </a:custGeom>
            <a:solidFill>
              <a:srgbClr val="664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>
              <a:extLst>
                <a:ext uri="{FF2B5EF4-FFF2-40B4-BE49-F238E27FC236}">
                  <a16:creationId xmlns:a16="http://schemas.microsoft.com/office/drawing/2014/main" id="{84658953-CBAA-1CF2-195E-5F4CEFC3DC67}"/>
                </a:ext>
              </a:extLst>
            </p:cNvPr>
            <p:cNvSpPr/>
            <p:nvPr/>
          </p:nvSpPr>
          <p:spPr>
            <a:xfrm>
              <a:off x="3238500" y="9463405"/>
              <a:ext cx="1282700" cy="343535"/>
            </a:xfrm>
            <a:custGeom>
              <a:avLst/>
              <a:gdLst/>
              <a:ahLst/>
              <a:cxnLst/>
              <a:rect l="l" t="t" r="r" b="b"/>
              <a:pathLst>
                <a:path w="1282700" h="343534">
                  <a:moveTo>
                    <a:pt x="0" y="0"/>
                  </a:moveTo>
                  <a:lnTo>
                    <a:pt x="48085" y="6200"/>
                  </a:lnTo>
                  <a:lnTo>
                    <a:pt x="96177" y="11917"/>
                  </a:lnTo>
                  <a:lnTo>
                    <a:pt x="144274" y="17151"/>
                  </a:lnTo>
                  <a:lnTo>
                    <a:pt x="192373" y="21901"/>
                  </a:lnTo>
                  <a:lnTo>
                    <a:pt x="240474" y="26168"/>
                  </a:lnTo>
                  <a:lnTo>
                    <a:pt x="288575" y="29952"/>
                  </a:lnTo>
                  <a:lnTo>
                    <a:pt x="336674" y="33252"/>
                  </a:lnTo>
                  <a:lnTo>
                    <a:pt x="384771" y="36070"/>
                  </a:lnTo>
                  <a:lnTo>
                    <a:pt x="432863" y="38406"/>
                  </a:lnTo>
                  <a:lnTo>
                    <a:pt x="480949" y="40259"/>
                  </a:lnTo>
                  <a:lnTo>
                    <a:pt x="320675" y="75145"/>
                  </a:lnTo>
                  <a:lnTo>
                    <a:pt x="370001" y="78194"/>
                  </a:lnTo>
                  <a:lnTo>
                    <a:pt x="419332" y="80735"/>
                  </a:lnTo>
                  <a:lnTo>
                    <a:pt x="468666" y="82768"/>
                  </a:lnTo>
                  <a:lnTo>
                    <a:pt x="518003" y="84292"/>
                  </a:lnTo>
                  <a:lnTo>
                    <a:pt x="567341" y="85308"/>
                  </a:lnTo>
                  <a:lnTo>
                    <a:pt x="616680" y="85817"/>
                  </a:lnTo>
                  <a:lnTo>
                    <a:pt x="666019" y="85817"/>
                  </a:lnTo>
                  <a:lnTo>
                    <a:pt x="715358" y="85308"/>
                  </a:lnTo>
                  <a:lnTo>
                    <a:pt x="764696" y="84292"/>
                  </a:lnTo>
                  <a:lnTo>
                    <a:pt x="814033" y="82768"/>
                  </a:lnTo>
                  <a:lnTo>
                    <a:pt x="863367" y="80735"/>
                  </a:lnTo>
                  <a:lnTo>
                    <a:pt x="912698" y="78194"/>
                  </a:lnTo>
                  <a:lnTo>
                    <a:pt x="962025" y="75145"/>
                  </a:lnTo>
                  <a:lnTo>
                    <a:pt x="801624" y="40259"/>
                  </a:lnTo>
                  <a:lnTo>
                    <a:pt x="849740" y="38406"/>
                  </a:lnTo>
                  <a:lnTo>
                    <a:pt x="897851" y="36070"/>
                  </a:lnTo>
                  <a:lnTo>
                    <a:pt x="945957" y="33252"/>
                  </a:lnTo>
                  <a:lnTo>
                    <a:pt x="994060" y="29952"/>
                  </a:lnTo>
                  <a:lnTo>
                    <a:pt x="1042161" y="26168"/>
                  </a:lnTo>
                  <a:lnTo>
                    <a:pt x="1090263" y="21901"/>
                  </a:lnTo>
                  <a:lnTo>
                    <a:pt x="1138366" y="17151"/>
                  </a:lnTo>
                  <a:lnTo>
                    <a:pt x="1186472" y="11917"/>
                  </a:lnTo>
                  <a:lnTo>
                    <a:pt x="1234583" y="6200"/>
                  </a:lnTo>
                  <a:lnTo>
                    <a:pt x="1282700" y="0"/>
                  </a:lnTo>
                  <a:lnTo>
                    <a:pt x="1122299" y="147612"/>
                  </a:lnTo>
                  <a:lnTo>
                    <a:pt x="1282700" y="257657"/>
                  </a:lnTo>
                  <a:lnTo>
                    <a:pt x="1229242" y="264515"/>
                  </a:lnTo>
                  <a:lnTo>
                    <a:pt x="1175798" y="270777"/>
                  </a:lnTo>
                  <a:lnTo>
                    <a:pt x="1122362" y="276442"/>
                  </a:lnTo>
                  <a:lnTo>
                    <a:pt x="1068926" y="281511"/>
                  </a:lnTo>
                  <a:lnTo>
                    <a:pt x="1015482" y="285985"/>
                  </a:lnTo>
                  <a:lnTo>
                    <a:pt x="962025" y="289864"/>
                  </a:lnTo>
                  <a:lnTo>
                    <a:pt x="962025" y="332803"/>
                  </a:lnTo>
                  <a:lnTo>
                    <a:pt x="912698" y="335852"/>
                  </a:lnTo>
                  <a:lnTo>
                    <a:pt x="863367" y="338393"/>
                  </a:lnTo>
                  <a:lnTo>
                    <a:pt x="814033" y="340425"/>
                  </a:lnTo>
                  <a:lnTo>
                    <a:pt x="764696" y="341950"/>
                  </a:lnTo>
                  <a:lnTo>
                    <a:pt x="715358" y="342966"/>
                  </a:lnTo>
                  <a:lnTo>
                    <a:pt x="666019" y="343474"/>
                  </a:lnTo>
                  <a:lnTo>
                    <a:pt x="616680" y="343474"/>
                  </a:lnTo>
                  <a:lnTo>
                    <a:pt x="567341" y="342966"/>
                  </a:lnTo>
                  <a:lnTo>
                    <a:pt x="518003" y="341950"/>
                  </a:lnTo>
                  <a:lnTo>
                    <a:pt x="468666" y="340425"/>
                  </a:lnTo>
                  <a:lnTo>
                    <a:pt x="419332" y="338393"/>
                  </a:lnTo>
                  <a:lnTo>
                    <a:pt x="370001" y="335852"/>
                  </a:lnTo>
                  <a:lnTo>
                    <a:pt x="320675" y="332803"/>
                  </a:lnTo>
                  <a:lnTo>
                    <a:pt x="320675" y="289864"/>
                  </a:lnTo>
                  <a:lnTo>
                    <a:pt x="267217" y="285985"/>
                  </a:lnTo>
                  <a:lnTo>
                    <a:pt x="213773" y="281511"/>
                  </a:lnTo>
                  <a:lnTo>
                    <a:pt x="160337" y="276442"/>
                  </a:lnTo>
                  <a:lnTo>
                    <a:pt x="106901" y="270777"/>
                  </a:lnTo>
                  <a:lnTo>
                    <a:pt x="53457" y="264515"/>
                  </a:lnTo>
                  <a:lnTo>
                    <a:pt x="0" y="257657"/>
                  </a:lnTo>
                  <a:lnTo>
                    <a:pt x="160274" y="147612"/>
                  </a:lnTo>
                  <a:lnTo>
                    <a:pt x="0" y="0"/>
                  </a:lnTo>
                  <a:close/>
                </a:path>
                <a:path w="1282700" h="343534">
                  <a:moveTo>
                    <a:pt x="320675" y="289864"/>
                  </a:moveTo>
                  <a:lnTo>
                    <a:pt x="320675" y="75145"/>
                  </a:lnTo>
                </a:path>
                <a:path w="1282700" h="343534">
                  <a:moveTo>
                    <a:pt x="962025" y="75145"/>
                  </a:moveTo>
                  <a:lnTo>
                    <a:pt x="962025" y="289864"/>
                  </a:lnTo>
                </a:path>
                <a:path w="1282700" h="343534">
                  <a:moveTo>
                    <a:pt x="480949" y="40259"/>
                  </a:moveTo>
                  <a:lnTo>
                    <a:pt x="480949" y="83197"/>
                  </a:lnTo>
                </a:path>
                <a:path w="1282700" h="343534">
                  <a:moveTo>
                    <a:pt x="801624" y="83197"/>
                  </a:moveTo>
                  <a:lnTo>
                    <a:pt x="801624" y="40259"/>
                  </a:lnTo>
                </a:path>
              </a:pathLst>
            </a:custGeom>
            <a:ln w="9525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3247B23-10FC-9179-5EF2-6E724F402EF8}"/>
              </a:ext>
            </a:extLst>
          </p:cNvPr>
          <p:cNvSpPr txBox="1"/>
          <p:nvPr/>
        </p:nvSpPr>
        <p:spPr>
          <a:xfrm>
            <a:off x="6092823" y="6190755"/>
            <a:ext cx="65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1</a:t>
            </a:r>
          </a:p>
        </p:txBody>
      </p:sp>
      <p:pic>
        <p:nvPicPr>
          <p:cNvPr id="2" name="object 22">
            <a:extLst>
              <a:ext uri="{FF2B5EF4-FFF2-40B4-BE49-F238E27FC236}">
                <a16:creationId xmlns:a16="http://schemas.microsoft.com/office/drawing/2014/main" id="{D3E42266-CBC8-724D-6929-112AB2EC4F08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7457" y="3151542"/>
            <a:ext cx="3842893" cy="48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012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97EDF9E-5660-7809-B50A-8970BA799752}"/>
              </a:ext>
            </a:extLst>
          </p:cNvPr>
          <p:cNvSpPr txBox="1"/>
          <p:nvPr/>
        </p:nvSpPr>
        <p:spPr>
          <a:xfrm>
            <a:off x="1726221" y="739672"/>
            <a:ext cx="10057740" cy="11376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libri"/>
                <a:cs typeface="Calibri"/>
              </a:rPr>
              <a:t>EJECUCIÓN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DEL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APLICATIVO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 dirty="0">
              <a:latin typeface="Calibri"/>
              <a:cs typeface="Calibri"/>
            </a:endParaRPr>
          </a:p>
          <a:p>
            <a:pPr marL="12700" marR="1890395">
              <a:lnSpc>
                <a:spcPct val="170000"/>
              </a:lnSpc>
              <a:spcBef>
                <a:spcPts val="5"/>
              </a:spcBef>
            </a:pPr>
            <a:r>
              <a:rPr sz="1400" dirty="0">
                <a:latin typeface="Calibri"/>
                <a:cs typeface="Calibri"/>
              </a:rPr>
              <a:t>para la ejecución </a:t>
            </a:r>
            <a:r>
              <a:rPr sz="1400" spc="-5" dirty="0">
                <a:latin typeface="Calibri"/>
                <a:cs typeface="Calibri"/>
              </a:rPr>
              <a:t>del aplicativo debemos </a:t>
            </a:r>
            <a:r>
              <a:rPr sz="1400" dirty="0">
                <a:latin typeface="Calibri"/>
                <a:cs typeface="Calibri"/>
              </a:rPr>
              <a:t>ingresar a la </a:t>
            </a:r>
            <a:r>
              <a:rPr sz="1400" dirty="0" err="1">
                <a:latin typeface="Calibri"/>
                <a:cs typeface="Calibri"/>
              </a:rPr>
              <a:t>ruta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235" dirty="0">
                <a:latin typeface="Calibri"/>
                <a:cs typeface="Calibri"/>
              </a:rPr>
              <a:t> </a:t>
            </a:r>
            <a:r>
              <a:rPr lang="es-MX" sz="14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127.0.0.1..8000</a:t>
            </a:r>
            <a:endParaRPr sz="1400" dirty="0">
              <a:latin typeface="Calibri"/>
              <a:cs typeface="Calibri"/>
            </a:endParaRPr>
          </a:p>
          <a:p>
            <a:pPr marL="12700" marR="5080">
              <a:lnSpc>
                <a:spcPct val="110000"/>
              </a:lnSpc>
              <a:spcBef>
                <a:spcPts val="795"/>
              </a:spcBef>
            </a:pPr>
            <a:r>
              <a:rPr sz="1400" dirty="0">
                <a:latin typeface="Calibri"/>
                <a:cs typeface="Calibri"/>
              </a:rPr>
              <a:t>Al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ingresar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navegador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esta</a:t>
            </a:r>
            <a:r>
              <a:rPr sz="1400" dirty="0">
                <a:latin typeface="Calibri"/>
                <a:cs typeface="Calibri"/>
              </a:rPr>
              <a:t> ruta,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posible </a:t>
            </a:r>
            <a:r>
              <a:rPr sz="1400" dirty="0">
                <a:latin typeface="Calibri"/>
                <a:cs typeface="Calibri"/>
              </a:rPr>
              <a:t>evidenciar </a:t>
            </a:r>
            <a:r>
              <a:rPr sz="1400" spc="-5" dirty="0">
                <a:latin typeface="Calibri"/>
                <a:cs typeface="Calibri"/>
              </a:rPr>
              <a:t>que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el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aplicativo</a:t>
            </a:r>
            <a:r>
              <a:rPr sz="1400" dirty="0">
                <a:latin typeface="Calibri"/>
                <a:cs typeface="Calibri"/>
              </a:rPr>
              <a:t> esta </a:t>
            </a:r>
            <a:r>
              <a:rPr sz="1400" spc="-5" dirty="0">
                <a:latin typeface="Calibri"/>
                <a:cs typeface="Calibri"/>
              </a:rPr>
              <a:t>debidamente </a:t>
            </a:r>
            <a:r>
              <a:rPr sz="1400" spc="-229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cargado.</a:t>
            </a:r>
          </a:p>
        </p:txBody>
      </p:sp>
      <p:grpSp>
        <p:nvGrpSpPr>
          <p:cNvPr id="3" name="object 14">
            <a:extLst>
              <a:ext uri="{FF2B5EF4-FFF2-40B4-BE49-F238E27FC236}">
                <a16:creationId xmlns:a16="http://schemas.microsoft.com/office/drawing/2014/main" id="{23535E86-FD37-27FE-9E8D-D75AAD184BCD}"/>
              </a:ext>
            </a:extLst>
          </p:cNvPr>
          <p:cNvGrpSpPr/>
          <p:nvPr/>
        </p:nvGrpSpPr>
        <p:grpSpPr>
          <a:xfrm>
            <a:off x="5631221" y="6380806"/>
            <a:ext cx="1282700" cy="343535"/>
            <a:chOff x="3238500" y="9463405"/>
            <a:chExt cx="1282700" cy="343535"/>
          </a:xfrm>
        </p:grpSpPr>
        <p:sp>
          <p:nvSpPr>
            <p:cNvPr id="4" name="object 15">
              <a:extLst>
                <a:ext uri="{FF2B5EF4-FFF2-40B4-BE49-F238E27FC236}">
                  <a16:creationId xmlns:a16="http://schemas.microsoft.com/office/drawing/2014/main" id="{4A461A01-CF35-D91A-548C-E0CEA22F7268}"/>
                </a:ext>
              </a:extLst>
            </p:cNvPr>
            <p:cNvSpPr/>
            <p:nvPr/>
          </p:nvSpPr>
          <p:spPr>
            <a:xfrm>
              <a:off x="3238500" y="9463405"/>
              <a:ext cx="1282700" cy="343535"/>
            </a:xfrm>
            <a:custGeom>
              <a:avLst/>
              <a:gdLst/>
              <a:ahLst/>
              <a:cxnLst/>
              <a:rect l="l" t="t" r="r" b="b"/>
              <a:pathLst>
                <a:path w="1282700" h="343534">
                  <a:moveTo>
                    <a:pt x="1282700" y="0"/>
                  </a:moveTo>
                  <a:lnTo>
                    <a:pt x="1234583" y="6200"/>
                  </a:lnTo>
                  <a:lnTo>
                    <a:pt x="1186472" y="11917"/>
                  </a:lnTo>
                  <a:lnTo>
                    <a:pt x="1138366" y="17151"/>
                  </a:lnTo>
                  <a:lnTo>
                    <a:pt x="1090263" y="21901"/>
                  </a:lnTo>
                  <a:lnTo>
                    <a:pt x="1042161" y="26168"/>
                  </a:lnTo>
                  <a:lnTo>
                    <a:pt x="994060" y="29952"/>
                  </a:lnTo>
                  <a:lnTo>
                    <a:pt x="945957" y="33252"/>
                  </a:lnTo>
                  <a:lnTo>
                    <a:pt x="897851" y="36070"/>
                  </a:lnTo>
                  <a:lnTo>
                    <a:pt x="849740" y="38406"/>
                  </a:lnTo>
                  <a:lnTo>
                    <a:pt x="801624" y="40259"/>
                  </a:lnTo>
                  <a:lnTo>
                    <a:pt x="962025" y="75145"/>
                  </a:lnTo>
                  <a:lnTo>
                    <a:pt x="912698" y="78194"/>
                  </a:lnTo>
                  <a:lnTo>
                    <a:pt x="863367" y="80735"/>
                  </a:lnTo>
                  <a:lnTo>
                    <a:pt x="814033" y="82768"/>
                  </a:lnTo>
                  <a:lnTo>
                    <a:pt x="764696" y="84292"/>
                  </a:lnTo>
                  <a:lnTo>
                    <a:pt x="715358" y="85308"/>
                  </a:lnTo>
                  <a:lnTo>
                    <a:pt x="666019" y="85817"/>
                  </a:lnTo>
                  <a:lnTo>
                    <a:pt x="616680" y="85817"/>
                  </a:lnTo>
                  <a:lnTo>
                    <a:pt x="567341" y="85308"/>
                  </a:lnTo>
                  <a:lnTo>
                    <a:pt x="518003" y="84292"/>
                  </a:lnTo>
                  <a:lnTo>
                    <a:pt x="468666" y="82768"/>
                  </a:lnTo>
                  <a:lnTo>
                    <a:pt x="419332" y="80735"/>
                  </a:lnTo>
                  <a:lnTo>
                    <a:pt x="370001" y="78194"/>
                  </a:lnTo>
                  <a:lnTo>
                    <a:pt x="320675" y="75145"/>
                  </a:lnTo>
                  <a:lnTo>
                    <a:pt x="480949" y="40259"/>
                  </a:lnTo>
                  <a:lnTo>
                    <a:pt x="432863" y="38406"/>
                  </a:lnTo>
                  <a:lnTo>
                    <a:pt x="384771" y="36070"/>
                  </a:lnTo>
                  <a:lnTo>
                    <a:pt x="336674" y="33252"/>
                  </a:lnTo>
                  <a:lnTo>
                    <a:pt x="288575" y="29952"/>
                  </a:lnTo>
                  <a:lnTo>
                    <a:pt x="240474" y="26168"/>
                  </a:lnTo>
                  <a:lnTo>
                    <a:pt x="192373" y="21901"/>
                  </a:lnTo>
                  <a:lnTo>
                    <a:pt x="144274" y="17151"/>
                  </a:lnTo>
                  <a:lnTo>
                    <a:pt x="96177" y="11917"/>
                  </a:lnTo>
                  <a:lnTo>
                    <a:pt x="48085" y="6200"/>
                  </a:lnTo>
                  <a:lnTo>
                    <a:pt x="0" y="0"/>
                  </a:lnTo>
                  <a:lnTo>
                    <a:pt x="160274" y="147612"/>
                  </a:lnTo>
                  <a:lnTo>
                    <a:pt x="0" y="257657"/>
                  </a:lnTo>
                  <a:lnTo>
                    <a:pt x="53457" y="264515"/>
                  </a:lnTo>
                  <a:lnTo>
                    <a:pt x="106901" y="270777"/>
                  </a:lnTo>
                  <a:lnTo>
                    <a:pt x="160337" y="276442"/>
                  </a:lnTo>
                  <a:lnTo>
                    <a:pt x="213773" y="281511"/>
                  </a:lnTo>
                  <a:lnTo>
                    <a:pt x="267217" y="285985"/>
                  </a:lnTo>
                  <a:lnTo>
                    <a:pt x="320675" y="289864"/>
                  </a:lnTo>
                  <a:lnTo>
                    <a:pt x="320675" y="332803"/>
                  </a:lnTo>
                  <a:lnTo>
                    <a:pt x="370001" y="335852"/>
                  </a:lnTo>
                  <a:lnTo>
                    <a:pt x="419332" y="338393"/>
                  </a:lnTo>
                  <a:lnTo>
                    <a:pt x="468666" y="340425"/>
                  </a:lnTo>
                  <a:lnTo>
                    <a:pt x="518003" y="341950"/>
                  </a:lnTo>
                  <a:lnTo>
                    <a:pt x="567341" y="342966"/>
                  </a:lnTo>
                  <a:lnTo>
                    <a:pt x="616680" y="343474"/>
                  </a:lnTo>
                  <a:lnTo>
                    <a:pt x="666019" y="343474"/>
                  </a:lnTo>
                  <a:lnTo>
                    <a:pt x="715358" y="342966"/>
                  </a:lnTo>
                  <a:lnTo>
                    <a:pt x="764696" y="341950"/>
                  </a:lnTo>
                  <a:lnTo>
                    <a:pt x="814033" y="340425"/>
                  </a:lnTo>
                  <a:lnTo>
                    <a:pt x="863367" y="338393"/>
                  </a:lnTo>
                  <a:lnTo>
                    <a:pt x="912698" y="335852"/>
                  </a:lnTo>
                  <a:lnTo>
                    <a:pt x="962025" y="332803"/>
                  </a:lnTo>
                  <a:lnTo>
                    <a:pt x="962025" y="289864"/>
                  </a:lnTo>
                  <a:lnTo>
                    <a:pt x="1015482" y="285985"/>
                  </a:lnTo>
                  <a:lnTo>
                    <a:pt x="1068926" y="281511"/>
                  </a:lnTo>
                  <a:lnTo>
                    <a:pt x="1122362" y="276442"/>
                  </a:lnTo>
                  <a:lnTo>
                    <a:pt x="1175798" y="270777"/>
                  </a:lnTo>
                  <a:lnTo>
                    <a:pt x="1229242" y="264515"/>
                  </a:lnTo>
                  <a:lnTo>
                    <a:pt x="1282700" y="257657"/>
                  </a:lnTo>
                  <a:lnTo>
                    <a:pt x="1122299" y="147612"/>
                  </a:lnTo>
                  <a:lnTo>
                    <a:pt x="1282700" y="0"/>
                  </a:lnTo>
                  <a:close/>
                </a:path>
              </a:pathLst>
            </a:custGeom>
            <a:solidFill>
              <a:srgbClr val="7E5F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16">
              <a:extLst>
                <a:ext uri="{FF2B5EF4-FFF2-40B4-BE49-F238E27FC236}">
                  <a16:creationId xmlns:a16="http://schemas.microsoft.com/office/drawing/2014/main" id="{1893386F-DDDB-A0CF-6B54-B0A8D2FF825A}"/>
                </a:ext>
              </a:extLst>
            </p:cNvPr>
            <p:cNvSpPr/>
            <p:nvPr/>
          </p:nvSpPr>
          <p:spPr>
            <a:xfrm>
              <a:off x="3559175" y="9503664"/>
              <a:ext cx="641350" cy="45720"/>
            </a:xfrm>
            <a:custGeom>
              <a:avLst/>
              <a:gdLst/>
              <a:ahLst/>
              <a:cxnLst/>
              <a:rect l="l" t="t" r="r" b="b"/>
              <a:pathLst>
                <a:path w="641350" h="45720">
                  <a:moveTo>
                    <a:pt x="332602" y="45558"/>
                  </a:moveTo>
                  <a:lnTo>
                    <a:pt x="308713" y="45558"/>
                  </a:lnTo>
                  <a:lnTo>
                    <a:pt x="320659" y="45624"/>
                  </a:lnTo>
                  <a:lnTo>
                    <a:pt x="332602" y="45558"/>
                  </a:lnTo>
                  <a:close/>
                </a:path>
                <a:path w="641350" h="45720">
                  <a:moveTo>
                    <a:pt x="280960" y="45403"/>
                  </a:moveTo>
                  <a:lnTo>
                    <a:pt x="296005" y="45558"/>
                  </a:lnTo>
                  <a:lnTo>
                    <a:pt x="308713" y="45558"/>
                  </a:lnTo>
                  <a:lnTo>
                    <a:pt x="280960" y="45403"/>
                  </a:lnTo>
                  <a:close/>
                </a:path>
                <a:path w="641350" h="45720">
                  <a:moveTo>
                    <a:pt x="360436" y="45402"/>
                  </a:moveTo>
                  <a:lnTo>
                    <a:pt x="332602" y="45558"/>
                  </a:lnTo>
                  <a:lnTo>
                    <a:pt x="345344" y="45558"/>
                  </a:lnTo>
                  <a:lnTo>
                    <a:pt x="360436" y="45402"/>
                  </a:lnTo>
                  <a:close/>
                </a:path>
                <a:path w="641350" h="45720">
                  <a:moveTo>
                    <a:pt x="257141" y="45157"/>
                  </a:moveTo>
                  <a:lnTo>
                    <a:pt x="267203" y="45326"/>
                  </a:lnTo>
                  <a:lnTo>
                    <a:pt x="280960" y="45403"/>
                  </a:lnTo>
                  <a:lnTo>
                    <a:pt x="257141" y="45157"/>
                  </a:lnTo>
                  <a:close/>
                </a:path>
                <a:path w="641350" h="45720">
                  <a:moveTo>
                    <a:pt x="384083" y="45159"/>
                  </a:moveTo>
                  <a:lnTo>
                    <a:pt x="360436" y="45402"/>
                  </a:lnTo>
                  <a:lnTo>
                    <a:pt x="374104" y="45326"/>
                  </a:lnTo>
                  <a:lnTo>
                    <a:pt x="384083" y="45159"/>
                  </a:lnTo>
                  <a:close/>
                </a:path>
                <a:path w="641350" h="45720">
                  <a:moveTo>
                    <a:pt x="412503" y="44682"/>
                  </a:moveTo>
                  <a:lnTo>
                    <a:pt x="384083" y="45159"/>
                  </a:lnTo>
                  <a:lnTo>
                    <a:pt x="394683" y="45049"/>
                  </a:lnTo>
                  <a:lnTo>
                    <a:pt x="412503" y="44682"/>
                  </a:lnTo>
                  <a:close/>
                </a:path>
                <a:path w="641350" h="45720">
                  <a:moveTo>
                    <a:pt x="229129" y="44688"/>
                  </a:moveTo>
                  <a:lnTo>
                    <a:pt x="246666" y="45049"/>
                  </a:lnTo>
                  <a:lnTo>
                    <a:pt x="257141" y="45157"/>
                  </a:lnTo>
                  <a:lnTo>
                    <a:pt x="229129" y="44688"/>
                  </a:lnTo>
                  <a:close/>
                </a:path>
                <a:path w="641350" h="45720">
                  <a:moveTo>
                    <a:pt x="205633" y="44204"/>
                  </a:moveTo>
                  <a:lnTo>
                    <a:pt x="213740" y="44430"/>
                  </a:lnTo>
                  <a:lnTo>
                    <a:pt x="229129" y="44688"/>
                  </a:lnTo>
                  <a:lnTo>
                    <a:pt x="205633" y="44204"/>
                  </a:lnTo>
                  <a:close/>
                </a:path>
                <a:path w="641350" h="45720">
                  <a:moveTo>
                    <a:pt x="435403" y="44211"/>
                  </a:moveTo>
                  <a:lnTo>
                    <a:pt x="412503" y="44682"/>
                  </a:lnTo>
                  <a:lnTo>
                    <a:pt x="427535" y="44430"/>
                  </a:lnTo>
                  <a:lnTo>
                    <a:pt x="435403" y="44211"/>
                  </a:lnTo>
                  <a:close/>
                </a:path>
                <a:path w="641350" h="45720">
                  <a:moveTo>
                    <a:pt x="465379" y="43373"/>
                  </a:moveTo>
                  <a:lnTo>
                    <a:pt x="435403" y="44211"/>
                  </a:lnTo>
                  <a:lnTo>
                    <a:pt x="444021" y="44033"/>
                  </a:lnTo>
                  <a:lnTo>
                    <a:pt x="465379" y="43373"/>
                  </a:lnTo>
                  <a:close/>
                </a:path>
                <a:path w="641350" h="45720">
                  <a:moveTo>
                    <a:pt x="177012" y="43405"/>
                  </a:moveTo>
                  <a:lnTo>
                    <a:pt x="197328" y="44033"/>
                  </a:lnTo>
                  <a:lnTo>
                    <a:pt x="205633" y="44204"/>
                  </a:lnTo>
                  <a:lnTo>
                    <a:pt x="177012" y="43405"/>
                  </a:lnTo>
                  <a:close/>
                </a:path>
                <a:path w="641350" h="45720">
                  <a:moveTo>
                    <a:pt x="160274" y="42888"/>
                  </a:moveTo>
                  <a:lnTo>
                    <a:pt x="177012" y="43405"/>
                  </a:lnTo>
                  <a:lnTo>
                    <a:pt x="160274" y="42888"/>
                  </a:lnTo>
                  <a:close/>
                </a:path>
                <a:path w="641350" h="45720">
                  <a:moveTo>
                    <a:pt x="480949" y="42892"/>
                  </a:moveTo>
                  <a:lnTo>
                    <a:pt x="465379" y="43373"/>
                  </a:lnTo>
                  <a:lnTo>
                    <a:pt x="480949" y="42938"/>
                  </a:lnTo>
                  <a:close/>
                </a:path>
                <a:path w="641350" h="45720">
                  <a:moveTo>
                    <a:pt x="480949" y="0"/>
                  </a:moveTo>
                  <a:lnTo>
                    <a:pt x="480949" y="42892"/>
                  </a:lnTo>
                  <a:lnTo>
                    <a:pt x="493358" y="42509"/>
                  </a:lnTo>
                  <a:lnTo>
                    <a:pt x="542692" y="40476"/>
                  </a:lnTo>
                  <a:lnTo>
                    <a:pt x="592023" y="37935"/>
                  </a:lnTo>
                  <a:lnTo>
                    <a:pt x="641350" y="34886"/>
                  </a:lnTo>
                  <a:lnTo>
                    <a:pt x="480949" y="0"/>
                  </a:lnTo>
                  <a:close/>
                </a:path>
                <a:path w="641350" h="45720">
                  <a:moveTo>
                    <a:pt x="160274" y="0"/>
                  </a:moveTo>
                  <a:lnTo>
                    <a:pt x="0" y="34886"/>
                  </a:lnTo>
                  <a:lnTo>
                    <a:pt x="49326" y="37935"/>
                  </a:lnTo>
                  <a:lnTo>
                    <a:pt x="98657" y="40476"/>
                  </a:lnTo>
                  <a:lnTo>
                    <a:pt x="147991" y="42509"/>
                  </a:lnTo>
                  <a:lnTo>
                    <a:pt x="160274" y="42888"/>
                  </a:lnTo>
                  <a:lnTo>
                    <a:pt x="160274" y="0"/>
                  </a:lnTo>
                  <a:close/>
                </a:path>
              </a:pathLst>
            </a:custGeom>
            <a:solidFill>
              <a:srgbClr val="664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17">
              <a:extLst>
                <a:ext uri="{FF2B5EF4-FFF2-40B4-BE49-F238E27FC236}">
                  <a16:creationId xmlns:a16="http://schemas.microsoft.com/office/drawing/2014/main" id="{A56E5C15-CAC0-A12C-AA1D-0ED4F11E8C80}"/>
                </a:ext>
              </a:extLst>
            </p:cNvPr>
            <p:cNvSpPr/>
            <p:nvPr/>
          </p:nvSpPr>
          <p:spPr>
            <a:xfrm>
              <a:off x="3238500" y="9463405"/>
              <a:ext cx="1282700" cy="343535"/>
            </a:xfrm>
            <a:custGeom>
              <a:avLst/>
              <a:gdLst/>
              <a:ahLst/>
              <a:cxnLst/>
              <a:rect l="l" t="t" r="r" b="b"/>
              <a:pathLst>
                <a:path w="1282700" h="343534">
                  <a:moveTo>
                    <a:pt x="0" y="0"/>
                  </a:moveTo>
                  <a:lnTo>
                    <a:pt x="48085" y="6200"/>
                  </a:lnTo>
                  <a:lnTo>
                    <a:pt x="96177" y="11917"/>
                  </a:lnTo>
                  <a:lnTo>
                    <a:pt x="144274" y="17151"/>
                  </a:lnTo>
                  <a:lnTo>
                    <a:pt x="192373" y="21901"/>
                  </a:lnTo>
                  <a:lnTo>
                    <a:pt x="240474" y="26168"/>
                  </a:lnTo>
                  <a:lnTo>
                    <a:pt x="288575" y="29952"/>
                  </a:lnTo>
                  <a:lnTo>
                    <a:pt x="336674" y="33252"/>
                  </a:lnTo>
                  <a:lnTo>
                    <a:pt x="384771" y="36070"/>
                  </a:lnTo>
                  <a:lnTo>
                    <a:pt x="432863" y="38406"/>
                  </a:lnTo>
                  <a:lnTo>
                    <a:pt x="480949" y="40259"/>
                  </a:lnTo>
                  <a:lnTo>
                    <a:pt x="320675" y="75145"/>
                  </a:lnTo>
                  <a:lnTo>
                    <a:pt x="370001" y="78194"/>
                  </a:lnTo>
                  <a:lnTo>
                    <a:pt x="419332" y="80735"/>
                  </a:lnTo>
                  <a:lnTo>
                    <a:pt x="468666" y="82768"/>
                  </a:lnTo>
                  <a:lnTo>
                    <a:pt x="518003" y="84292"/>
                  </a:lnTo>
                  <a:lnTo>
                    <a:pt x="567341" y="85308"/>
                  </a:lnTo>
                  <a:lnTo>
                    <a:pt x="616680" y="85817"/>
                  </a:lnTo>
                  <a:lnTo>
                    <a:pt x="666019" y="85817"/>
                  </a:lnTo>
                  <a:lnTo>
                    <a:pt x="715358" y="85308"/>
                  </a:lnTo>
                  <a:lnTo>
                    <a:pt x="764696" y="84292"/>
                  </a:lnTo>
                  <a:lnTo>
                    <a:pt x="814033" y="82768"/>
                  </a:lnTo>
                  <a:lnTo>
                    <a:pt x="863367" y="80735"/>
                  </a:lnTo>
                  <a:lnTo>
                    <a:pt x="912698" y="78194"/>
                  </a:lnTo>
                  <a:lnTo>
                    <a:pt x="962025" y="75145"/>
                  </a:lnTo>
                  <a:lnTo>
                    <a:pt x="801624" y="40259"/>
                  </a:lnTo>
                  <a:lnTo>
                    <a:pt x="849740" y="38406"/>
                  </a:lnTo>
                  <a:lnTo>
                    <a:pt x="897851" y="36070"/>
                  </a:lnTo>
                  <a:lnTo>
                    <a:pt x="945957" y="33252"/>
                  </a:lnTo>
                  <a:lnTo>
                    <a:pt x="994060" y="29952"/>
                  </a:lnTo>
                  <a:lnTo>
                    <a:pt x="1042161" y="26168"/>
                  </a:lnTo>
                  <a:lnTo>
                    <a:pt x="1090263" y="21901"/>
                  </a:lnTo>
                  <a:lnTo>
                    <a:pt x="1138366" y="17151"/>
                  </a:lnTo>
                  <a:lnTo>
                    <a:pt x="1186472" y="11917"/>
                  </a:lnTo>
                  <a:lnTo>
                    <a:pt x="1234583" y="6200"/>
                  </a:lnTo>
                  <a:lnTo>
                    <a:pt x="1282700" y="0"/>
                  </a:lnTo>
                  <a:lnTo>
                    <a:pt x="1122299" y="147612"/>
                  </a:lnTo>
                  <a:lnTo>
                    <a:pt x="1282700" y="257657"/>
                  </a:lnTo>
                  <a:lnTo>
                    <a:pt x="1229242" y="264515"/>
                  </a:lnTo>
                  <a:lnTo>
                    <a:pt x="1175798" y="270777"/>
                  </a:lnTo>
                  <a:lnTo>
                    <a:pt x="1122362" y="276442"/>
                  </a:lnTo>
                  <a:lnTo>
                    <a:pt x="1068926" y="281511"/>
                  </a:lnTo>
                  <a:lnTo>
                    <a:pt x="1015482" y="285985"/>
                  </a:lnTo>
                  <a:lnTo>
                    <a:pt x="962025" y="289864"/>
                  </a:lnTo>
                  <a:lnTo>
                    <a:pt x="962025" y="332803"/>
                  </a:lnTo>
                  <a:lnTo>
                    <a:pt x="912698" y="335852"/>
                  </a:lnTo>
                  <a:lnTo>
                    <a:pt x="863367" y="338393"/>
                  </a:lnTo>
                  <a:lnTo>
                    <a:pt x="814033" y="340425"/>
                  </a:lnTo>
                  <a:lnTo>
                    <a:pt x="764696" y="341950"/>
                  </a:lnTo>
                  <a:lnTo>
                    <a:pt x="715358" y="342966"/>
                  </a:lnTo>
                  <a:lnTo>
                    <a:pt x="666019" y="343474"/>
                  </a:lnTo>
                  <a:lnTo>
                    <a:pt x="616680" y="343474"/>
                  </a:lnTo>
                  <a:lnTo>
                    <a:pt x="567341" y="342966"/>
                  </a:lnTo>
                  <a:lnTo>
                    <a:pt x="518003" y="341950"/>
                  </a:lnTo>
                  <a:lnTo>
                    <a:pt x="468666" y="340425"/>
                  </a:lnTo>
                  <a:lnTo>
                    <a:pt x="419332" y="338393"/>
                  </a:lnTo>
                  <a:lnTo>
                    <a:pt x="370001" y="335852"/>
                  </a:lnTo>
                  <a:lnTo>
                    <a:pt x="320675" y="332803"/>
                  </a:lnTo>
                  <a:lnTo>
                    <a:pt x="320675" y="289864"/>
                  </a:lnTo>
                  <a:lnTo>
                    <a:pt x="267217" y="285985"/>
                  </a:lnTo>
                  <a:lnTo>
                    <a:pt x="213773" y="281511"/>
                  </a:lnTo>
                  <a:lnTo>
                    <a:pt x="160337" y="276442"/>
                  </a:lnTo>
                  <a:lnTo>
                    <a:pt x="106901" y="270777"/>
                  </a:lnTo>
                  <a:lnTo>
                    <a:pt x="53457" y="264515"/>
                  </a:lnTo>
                  <a:lnTo>
                    <a:pt x="0" y="257657"/>
                  </a:lnTo>
                  <a:lnTo>
                    <a:pt x="160274" y="147612"/>
                  </a:lnTo>
                  <a:lnTo>
                    <a:pt x="0" y="0"/>
                  </a:lnTo>
                  <a:close/>
                </a:path>
                <a:path w="1282700" h="343534">
                  <a:moveTo>
                    <a:pt x="320675" y="289864"/>
                  </a:moveTo>
                  <a:lnTo>
                    <a:pt x="320675" y="75145"/>
                  </a:lnTo>
                </a:path>
                <a:path w="1282700" h="343534">
                  <a:moveTo>
                    <a:pt x="962025" y="75145"/>
                  </a:moveTo>
                  <a:lnTo>
                    <a:pt x="962025" y="289864"/>
                  </a:lnTo>
                </a:path>
                <a:path w="1282700" h="343534">
                  <a:moveTo>
                    <a:pt x="480949" y="40259"/>
                  </a:moveTo>
                  <a:lnTo>
                    <a:pt x="480949" y="83197"/>
                  </a:lnTo>
                </a:path>
                <a:path w="1282700" h="343534">
                  <a:moveTo>
                    <a:pt x="801624" y="83197"/>
                  </a:moveTo>
                  <a:lnTo>
                    <a:pt x="801624" y="40259"/>
                  </a:lnTo>
                </a:path>
              </a:pathLst>
            </a:custGeom>
            <a:ln w="9525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712312DD-FF0D-9CB1-3AEE-126BB1AFE147}"/>
              </a:ext>
            </a:extLst>
          </p:cNvPr>
          <p:cNvSpPr txBox="1"/>
          <p:nvPr/>
        </p:nvSpPr>
        <p:spPr>
          <a:xfrm>
            <a:off x="6093541" y="6421065"/>
            <a:ext cx="575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</a:rPr>
              <a:t>10</a:t>
            </a:r>
          </a:p>
        </p:txBody>
      </p:sp>
      <p:pic>
        <p:nvPicPr>
          <p:cNvPr id="9" name="Imagen 8" descr="Interfaz de usuario gráfica&#10;&#10;Descripción generada automáticamente con confianza baja">
            <a:extLst>
              <a:ext uri="{FF2B5EF4-FFF2-40B4-BE49-F238E27FC236}">
                <a16:creationId xmlns:a16="http://schemas.microsoft.com/office/drawing/2014/main" id="{444C749F-8FB4-9604-D555-978AA2D28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123" y="2123755"/>
            <a:ext cx="8274896" cy="38779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839D8AA4-B157-B063-ADB2-26D61C34680D}"/>
              </a:ext>
            </a:extLst>
          </p:cNvPr>
          <p:cNvSpPr/>
          <p:nvPr/>
        </p:nvSpPr>
        <p:spPr>
          <a:xfrm>
            <a:off x="1" y="0"/>
            <a:ext cx="12192000" cy="4382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MX" dirty="0">
                <a:solidFill>
                  <a:srgbClr val="FFFF00"/>
                </a:solidFill>
                <a:latin typeface="Berlin Sans FB Demi" panose="020E0802020502020306" pitchFamily="34" charset="0"/>
              </a:rPr>
              <a:t>MANUAL TECNICO</a:t>
            </a:r>
          </a:p>
        </p:txBody>
      </p:sp>
    </p:spTree>
    <p:extLst>
      <p:ext uri="{BB962C8B-B14F-4D97-AF65-F5344CB8AC3E}">
        <p14:creationId xmlns:p14="http://schemas.microsoft.com/office/powerpoint/2010/main" val="2117078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6B095F9-9213-ED24-2C1A-385B78691E1F}"/>
              </a:ext>
            </a:extLst>
          </p:cNvPr>
          <p:cNvSpPr txBox="1"/>
          <p:nvPr/>
        </p:nvSpPr>
        <p:spPr>
          <a:xfrm>
            <a:off x="361665" y="438277"/>
            <a:ext cx="11468670" cy="57402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libri"/>
                <a:cs typeface="Calibri"/>
              </a:rPr>
              <a:t>INTRODUCCION</a:t>
            </a:r>
            <a:endParaRPr sz="1400" dirty="0">
              <a:latin typeface="Calibri"/>
              <a:cs typeface="Calibri"/>
            </a:endParaRPr>
          </a:p>
          <a:p>
            <a:pPr marL="12700" marR="5080" algn="just">
              <a:lnSpc>
                <a:spcPct val="110000"/>
              </a:lnSpc>
              <a:spcBef>
                <a:spcPts val="840"/>
              </a:spcBef>
            </a:pPr>
            <a:r>
              <a:rPr sz="1400" spc="-5" dirty="0">
                <a:latin typeface="Calibri"/>
                <a:cs typeface="Calibri"/>
              </a:rPr>
              <a:t>Este documento proporciona </a:t>
            </a:r>
            <a:r>
              <a:rPr sz="1400" dirty="0">
                <a:latin typeface="Calibri"/>
                <a:cs typeface="Calibri"/>
              </a:rPr>
              <a:t>información </a:t>
            </a:r>
            <a:r>
              <a:rPr sz="1400" spc="-5" dirty="0">
                <a:latin typeface="Calibri"/>
                <a:cs typeface="Calibri"/>
              </a:rPr>
              <a:t>detallada sobre cómo funciona </a:t>
            </a:r>
            <a:r>
              <a:rPr sz="1400" dirty="0">
                <a:latin typeface="Calibri"/>
                <a:cs typeface="Calibri"/>
              </a:rPr>
              <a:t>el </a:t>
            </a:r>
            <a:r>
              <a:rPr sz="1400" spc="-5" dirty="0">
                <a:latin typeface="Calibri"/>
                <a:cs typeface="Calibri"/>
              </a:rPr>
              <a:t>software </a:t>
            </a:r>
            <a:r>
              <a:rPr sz="1400" dirty="0">
                <a:latin typeface="Calibri"/>
                <a:cs typeface="Calibri"/>
              </a:rPr>
              <a:t>desde </a:t>
            </a:r>
            <a:r>
              <a:rPr sz="1400" spc="-10" dirty="0">
                <a:latin typeface="Calibri"/>
                <a:cs typeface="Calibri"/>
              </a:rPr>
              <a:t>una </a:t>
            </a:r>
            <a:r>
              <a:rPr sz="1400" spc="-5" dirty="0">
                <a:latin typeface="Calibri"/>
                <a:cs typeface="Calibri"/>
              </a:rPr>
              <a:t> perspectiva técnica. Este tipo de manual </a:t>
            </a:r>
            <a:r>
              <a:rPr sz="1400" dirty="0">
                <a:latin typeface="Calibri"/>
                <a:cs typeface="Calibri"/>
              </a:rPr>
              <a:t>está </a:t>
            </a:r>
            <a:r>
              <a:rPr sz="1400" spc="-5" dirty="0">
                <a:latin typeface="Calibri"/>
                <a:cs typeface="Calibri"/>
              </a:rPr>
              <a:t>dirigido principalmente 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5" dirty="0">
                <a:latin typeface="Calibri"/>
                <a:cs typeface="Calibri"/>
              </a:rPr>
              <a:t>desarrolladores, ingenieros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software</a:t>
            </a:r>
            <a:r>
              <a:rPr sz="1400" dirty="0">
                <a:latin typeface="Calibri"/>
                <a:cs typeface="Calibri"/>
              </a:rPr>
              <a:t> y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profesionales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TI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que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necesitan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comprender</a:t>
            </a:r>
            <a:r>
              <a:rPr sz="1400" dirty="0">
                <a:latin typeface="Calibri"/>
                <a:cs typeface="Calibri"/>
              </a:rPr>
              <a:t> la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arquitectura,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el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diseño</a:t>
            </a:r>
            <a:r>
              <a:rPr sz="1400" dirty="0">
                <a:latin typeface="Calibri"/>
                <a:cs typeface="Calibri"/>
              </a:rPr>
              <a:t> y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los 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componentes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internos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del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software.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latin typeface="Calibri"/>
                <a:cs typeface="Calibri"/>
              </a:rPr>
              <a:t>OBJETIVO</a:t>
            </a:r>
            <a:endParaRPr sz="1400" dirty="0">
              <a:latin typeface="Calibri"/>
              <a:cs typeface="Calibri"/>
            </a:endParaRPr>
          </a:p>
          <a:p>
            <a:pPr marL="12700" marR="6985" algn="just">
              <a:lnSpc>
                <a:spcPct val="110000"/>
              </a:lnSpc>
              <a:spcBef>
                <a:spcPts val="840"/>
              </a:spcBef>
            </a:pPr>
            <a:r>
              <a:rPr sz="1400" spc="-5" dirty="0">
                <a:latin typeface="Calibri"/>
                <a:cs typeface="Calibri"/>
              </a:rPr>
              <a:t>Especificar los componentes </a:t>
            </a:r>
            <a:r>
              <a:rPr sz="1400" dirty="0">
                <a:latin typeface="Calibri"/>
                <a:cs typeface="Calibri"/>
              </a:rPr>
              <a:t>y recursos </a:t>
            </a:r>
            <a:r>
              <a:rPr sz="1400" spc="-5" dirty="0">
                <a:latin typeface="Calibri"/>
                <a:cs typeface="Calibri"/>
              </a:rPr>
              <a:t>técnicos </a:t>
            </a:r>
            <a:r>
              <a:rPr sz="1400" dirty="0">
                <a:latin typeface="Calibri"/>
                <a:cs typeface="Calibri"/>
              </a:rPr>
              <a:t>del </a:t>
            </a:r>
            <a:r>
              <a:rPr sz="1400" spc="-5" dirty="0">
                <a:latin typeface="Calibri"/>
                <a:cs typeface="Calibri"/>
              </a:rPr>
              <a:t>sistema </a:t>
            </a:r>
            <a:r>
              <a:rPr sz="1400" dirty="0">
                <a:latin typeface="Calibri"/>
                <a:cs typeface="Calibri"/>
              </a:rPr>
              <a:t>al </a:t>
            </a:r>
            <a:r>
              <a:rPr sz="1400" spc="-5" dirty="0">
                <a:latin typeface="Calibri"/>
                <a:cs typeface="Calibri"/>
              </a:rPr>
              <a:t>usuario final, con </a:t>
            </a:r>
            <a:r>
              <a:rPr sz="1400" dirty="0">
                <a:latin typeface="Calibri"/>
                <a:cs typeface="Calibri"/>
              </a:rPr>
              <a:t>la </a:t>
            </a:r>
            <a:r>
              <a:rPr sz="1400" spc="-5" dirty="0">
                <a:latin typeface="Calibri"/>
                <a:cs typeface="Calibri"/>
              </a:rPr>
              <a:t>finalidad de </a:t>
            </a:r>
            <a:r>
              <a:rPr sz="1400" dirty="0">
                <a:latin typeface="Calibri"/>
                <a:cs typeface="Calibri"/>
              </a:rPr>
              <a:t> apoyar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situaciones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de </a:t>
            </a:r>
            <a:r>
              <a:rPr sz="1400" dirty="0">
                <a:latin typeface="Calibri"/>
                <a:cs typeface="Calibri"/>
              </a:rPr>
              <a:t>mantenimiento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mejoras </a:t>
            </a:r>
            <a:r>
              <a:rPr sz="1400" spc="-5" dirty="0">
                <a:latin typeface="Calibri"/>
                <a:cs typeface="Calibri"/>
              </a:rPr>
              <a:t>aplicadas.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Calibri"/>
                <a:cs typeface="Calibri"/>
              </a:rPr>
              <a:t>REQUISITOS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DEL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SISTEMA</a:t>
            </a:r>
            <a:endParaRPr sz="1400" dirty="0">
              <a:latin typeface="Calibri"/>
              <a:cs typeface="Calibri"/>
            </a:endParaRPr>
          </a:p>
          <a:p>
            <a:pPr marL="12700" marR="6350" algn="just">
              <a:lnSpc>
                <a:spcPct val="110000"/>
              </a:lnSpc>
              <a:spcBef>
                <a:spcPts val="840"/>
              </a:spcBef>
            </a:pPr>
            <a:r>
              <a:rPr sz="1400" dirty="0">
                <a:latin typeface="Calibri"/>
                <a:cs typeface="Calibri"/>
              </a:rPr>
              <a:t>Las </a:t>
            </a:r>
            <a:r>
              <a:rPr sz="1400" spc="-5" dirty="0">
                <a:latin typeface="Calibri"/>
                <a:cs typeface="Calibri"/>
              </a:rPr>
              <a:t>especificaciones </a:t>
            </a:r>
            <a:r>
              <a:rPr sz="1400" dirty="0">
                <a:latin typeface="Calibri"/>
                <a:cs typeface="Calibri"/>
              </a:rPr>
              <a:t>mínimas necesarias en </a:t>
            </a:r>
            <a:r>
              <a:rPr sz="1400" spc="-5" dirty="0">
                <a:latin typeface="Calibri"/>
                <a:cs typeface="Calibri"/>
              </a:rPr>
              <a:t>términos de hardware, software </a:t>
            </a:r>
            <a:r>
              <a:rPr sz="1400" dirty="0">
                <a:latin typeface="Calibri"/>
                <a:cs typeface="Calibri"/>
              </a:rPr>
              <a:t>y </a:t>
            </a:r>
            <a:r>
              <a:rPr sz="1400" spc="-5" dirty="0">
                <a:latin typeface="Calibri"/>
                <a:cs typeface="Calibri"/>
              </a:rPr>
              <a:t>configuración del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entorno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para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garantizar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que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el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software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funcione correctamente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entorno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determinado.</a:t>
            </a:r>
            <a:endParaRPr sz="1400" dirty="0">
              <a:latin typeface="Calibri"/>
              <a:cs typeface="Calibri"/>
            </a:endParaRPr>
          </a:p>
          <a:p>
            <a:pPr marL="469265" indent="-229235">
              <a:lnSpc>
                <a:spcPct val="100000"/>
              </a:lnSpc>
              <a:spcBef>
                <a:spcPts val="98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400" b="1" spc="-5" dirty="0">
                <a:latin typeface="Calibri"/>
                <a:cs typeface="Calibri"/>
              </a:rPr>
              <a:t>Hosting</a:t>
            </a:r>
            <a:r>
              <a:rPr sz="1400" b="1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como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mínimo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los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siguientes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requisitos:</a:t>
            </a:r>
            <a:endParaRPr sz="1400" dirty="0">
              <a:latin typeface="Calibri"/>
              <a:cs typeface="Calibri"/>
            </a:endParaRPr>
          </a:p>
          <a:p>
            <a:pPr marL="926465" lvl="1" indent="-229235">
              <a:lnSpc>
                <a:spcPct val="100000"/>
              </a:lnSpc>
              <a:spcBef>
                <a:spcPts val="130"/>
              </a:spcBef>
              <a:buFont typeface="Courier New"/>
              <a:buChar char="o"/>
              <a:tabLst>
                <a:tab pos="926465" algn="l"/>
                <a:tab pos="927100" algn="l"/>
              </a:tabLst>
            </a:pPr>
            <a:r>
              <a:rPr sz="1400" spc="-5" dirty="0">
                <a:latin typeface="Calibri"/>
                <a:cs typeface="Calibri"/>
              </a:rPr>
              <a:t>Espacio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Almacenamiento: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Mínimo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inicial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10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Gb</a:t>
            </a:r>
          </a:p>
          <a:p>
            <a:pPr marL="926465" lvl="1" indent="-229235">
              <a:lnSpc>
                <a:spcPct val="100000"/>
              </a:lnSpc>
              <a:spcBef>
                <a:spcPts val="120"/>
              </a:spcBef>
              <a:buFont typeface="Courier New"/>
              <a:buChar char="o"/>
              <a:tabLst>
                <a:tab pos="926465" algn="l"/>
                <a:tab pos="927100" algn="l"/>
              </a:tabLst>
            </a:pPr>
            <a:r>
              <a:rPr sz="1400" dirty="0">
                <a:latin typeface="Calibri"/>
                <a:cs typeface="Calibri"/>
              </a:rPr>
              <a:t>Base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Datos: Mínimo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para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usar</a:t>
            </a:r>
            <a:r>
              <a:rPr sz="1400" dirty="0">
                <a:latin typeface="Calibri"/>
                <a:cs typeface="Calibri"/>
              </a:rPr>
              <a:t> 1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BD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y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que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ofrezca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también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 err="1">
                <a:latin typeface="Calibri"/>
                <a:cs typeface="Calibri"/>
              </a:rPr>
              <a:t>soporte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lang="es-MX" sz="1400" spc="-5" dirty="0">
                <a:latin typeface="Calibri"/>
                <a:cs typeface="Calibri"/>
              </a:rPr>
              <a:t>para-MySQL</a:t>
            </a:r>
            <a:endParaRPr sz="1400" dirty="0">
              <a:latin typeface="Calibri"/>
              <a:cs typeface="Calibri"/>
            </a:endParaRPr>
          </a:p>
          <a:p>
            <a:pPr marL="926465" lvl="1" indent="-229235">
              <a:lnSpc>
                <a:spcPct val="100000"/>
              </a:lnSpc>
              <a:spcBef>
                <a:spcPts val="135"/>
              </a:spcBef>
              <a:buFont typeface="Courier New"/>
              <a:buChar char="o"/>
              <a:tabLst>
                <a:tab pos="926465" algn="l"/>
                <a:tab pos="927100" algn="l"/>
              </a:tabLst>
            </a:pPr>
            <a:r>
              <a:rPr sz="1400" dirty="0">
                <a:latin typeface="Calibri"/>
                <a:cs typeface="Calibri"/>
              </a:rPr>
              <a:t>Ancho</a:t>
            </a:r>
            <a:r>
              <a:rPr sz="1400" spc="-5" dirty="0">
                <a:latin typeface="Calibri"/>
                <a:cs typeface="Calibri"/>
              </a:rPr>
              <a:t> de Banda: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Mínimo 50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Mbps</a:t>
            </a:r>
            <a:endParaRPr sz="1400" dirty="0">
              <a:latin typeface="Calibri"/>
              <a:cs typeface="Calibri"/>
            </a:endParaRPr>
          </a:p>
          <a:p>
            <a:pPr marL="926465" marR="5080" lvl="1" indent="-228600" algn="just">
              <a:lnSpc>
                <a:spcPct val="109700"/>
              </a:lnSpc>
              <a:spcBef>
                <a:spcPts val="5"/>
              </a:spcBef>
              <a:buFont typeface="Courier New"/>
              <a:buChar char="o"/>
              <a:tabLst>
                <a:tab pos="927100" algn="l"/>
              </a:tabLst>
            </a:pPr>
            <a:r>
              <a:rPr sz="1400" spc="-5" dirty="0">
                <a:latin typeface="Calibri"/>
                <a:cs typeface="Calibri"/>
              </a:rPr>
              <a:t>Soporte </a:t>
            </a:r>
            <a:r>
              <a:rPr sz="1400" dirty="0">
                <a:latin typeface="Calibri"/>
                <a:cs typeface="Calibri"/>
              </a:rPr>
              <a:t>para el </a:t>
            </a:r>
            <a:r>
              <a:rPr sz="1400" spc="-5" dirty="0">
                <a:latin typeface="Calibri"/>
                <a:cs typeface="Calibri"/>
              </a:rPr>
              <a:t>lenguaje de programación </a:t>
            </a:r>
            <a:r>
              <a:rPr sz="1400" dirty="0">
                <a:latin typeface="Calibri"/>
                <a:cs typeface="Calibri"/>
              </a:rPr>
              <a:t>y la </a:t>
            </a:r>
            <a:r>
              <a:rPr sz="1400" spc="-5" dirty="0">
                <a:latin typeface="Calibri"/>
                <a:cs typeface="Calibri"/>
              </a:rPr>
              <a:t>plataforma: Compatibilidad </a:t>
            </a:r>
            <a:r>
              <a:rPr sz="1400" dirty="0">
                <a:latin typeface="Calibri"/>
                <a:cs typeface="Calibri"/>
              </a:rPr>
              <a:t>con </a:t>
            </a:r>
            <a:r>
              <a:rPr sz="1400" spc="-10" dirty="0">
                <a:latin typeface="Calibri"/>
                <a:cs typeface="Calibri"/>
              </a:rPr>
              <a:t>P</a:t>
            </a:r>
            <a:r>
              <a:rPr lang="es-MX" sz="1400" spc="-10" dirty="0">
                <a:latin typeface="Calibri"/>
                <a:cs typeface="Calibri"/>
              </a:rPr>
              <a:t>YTHON</a:t>
            </a:r>
            <a:r>
              <a:rPr sz="1400" spc="-2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y las </a:t>
            </a:r>
            <a:r>
              <a:rPr sz="1400" spc="-5" dirty="0">
                <a:latin typeface="Calibri"/>
                <a:cs typeface="Calibri"/>
              </a:rPr>
              <a:t>extensiones: </a:t>
            </a:r>
            <a:r>
              <a:rPr lang="es-MX" sz="1400" spc="-5" dirty="0">
                <a:latin typeface="Calibri"/>
                <a:cs typeface="Calibri"/>
              </a:rPr>
              <a:t>Django, </a:t>
            </a:r>
            <a:r>
              <a:rPr lang="es-MX" sz="1400" spc="-5" dirty="0" err="1">
                <a:latin typeface="Calibri"/>
                <a:cs typeface="Calibri"/>
              </a:rPr>
              <a:t>datatime</a:t>
            </a:r>
            <a:r>
              <a:rPr lang="es-MX" sz="1400" spc="-5" dirty="0">
                <a:latin typeface="Calibri"/>
                <a:cs typeface="Calibri"/>
              </a:rPr>
              <a:t>, time, </a:t>
            </a:r>
            <a:r>
              <a:rPr lang="es-MX" sz="1400" spc="-5" dirty="0" err="1">
                <a:latin typeface="Calibri"/>
                <a:cs typeface="Calibri"/>
              </a:rPr>
              <a:t>unittest</a:t>
            </a:r>
            <a:r>
              <a:rPr lang="es-MX" sz="1400" spc="-5" dirty="0">
                <a:latin typeface="Calibri"/>
                <a:cs typeface="Calibri"/>
              </a:rPr>
              <a:t>, </a:t>
            </a:r>
            <a:r>
              <a:rPr lang="es-MX" sz="1400" spc="-5" dirty="0" err="1">
                <a:latin typeface="Calibri"/>
                <a:cs typeface="Calibri"/>
              </a:rPr>
              <a:t>pytest</a:t>
            </a:r>
            <a:r>
              <a:rPr lang="es-MX" sz="1400" spc="-5" dirty="0">
                <a:latin typeface="Calibri"/>
                <a:cs typeface="Calibri"/>
              </a:rPr>
              <a:t>, </a:t>
            </a:r>
            <a:r>
              <a:rPr lang="es-MX" sz="1400" spc="-5" dirty="0" err="1">
                <a:latin typeface="Calibri"/>
                <a:cs typeface="Calibri"/>
              </a:rPr>
              <a:t>bootstrap</a:t>
            </a:r>
            <a:endParaRPr sz="1400" dirty="0">
              <a:latin typeface="Calibri"/>
              <a:cs typeface="Calibri"/>
            </a:endParaRPr>
          </a:p>
          <a:p>
            <a:pPr marL="958850" lvl="1" indent="-261620" algn="just">
              <a:lnSpc>
                <a:spcPct val="100000"/>
              </a:lnSpc>
              <a:spcBef>
                <a:spcPts val="130"/>
              </a:spcBef>
              <a:buFont typeface="Courier New"/>
              <a:buChar char="o"/>
              <a:tabLst>
                <a:tab pos="959485" algn="l"/>
              </a:tabLst>
            </a:pPr>
            <a:r>
              <a:rPr sz="1400" spc="-5" dirty="0">
                <a:latin typeface="Calibri"/>
                <a:cs typeface="Calibri"/>
              </a:rPr>
              <a:t>Seguridad: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Incluir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seguridad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cifrado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SSL,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monitoria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seguridad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y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más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que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ofrezcan</a:t>
            </a:r>
            <a:endParaRPr sz="1400" dirty="0">
              <a:latin typeface="Calibri"/>
              <a:cs typeface="Calibri"/>
            </a:endParaRPr>
          </a:p>
          <a:p>
            <a:pPr marL="469265" indent="-229235" algn="just">
              <a:lnSpc>
                <a:spcPct val="100000"/>
              </a:lnSpc>
              <a:spcBef>
                <a:spcPts val="185"/>
              </a:spcBef>
              <a:buClr>
                <a:srgbClr val="000000"/>
              </a:buClr>
              <a:buFont typeface="Symbol"/>
              <a:buChar char=""/>
              <a:tabLst>
                <a:tab pos="469900" algn="l"/>
              </a:tabLst>
            </a:pPr>
            <a:r>
              <a:rPr sz="1400" b="1" spc="-5" dirty="0">
                <a:solidFill>
                  <a:srgbClr val="0D0D0D"/>
                </a:solidFill>
                <a:latin typeface="Calibri"/>
                <a:cs typeface="Calibri"/>
              </a:rPr>
              <a:t>Cone</a:t>
            </a:r>
            <a:r>
              <a:rPr lang="es-MX" sz="1400" b="1" spc="-5" dirty="0">
                <a:solidFill>
                  <a:srgbClr val="0D0D0D"/>
                </a:solidFill>
                <a:latin typeface="Calibri"/>
                <a:cs typeface="Calibri"/>
              </a:rPr>
              <a:t>x</a:t>
            </a:r>
            <a:r>
              <a:rPr sz="1400" b="1" spc="-5" dirty="0" err="1">
                <a:solidFill>
                  <a:srgbClr val="0D0D0D"/>
                </a:solidFill>
                <a:latin typeface="Calibri"/>
                <a:cs typeface="Calibri"/>
              </a:rPr>
              <a:t>ión</a:t>
            </a:r>
            <a:r>
              <a:rPr sz="1400" b="1" spc="-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sz="1400" b="1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D0D0D"/>
                </a:solidFill>
                <a:latin typeface="Calibri"/>
                <a:cs typeface="Calibri"/>
              </a:rPr>
              <a:t>Internet</a:t>
            </a:r>
            <a:r>
              <a:rPr sz="1400" dirty="0">
                <a:solidFill>
                  <a:srgbClr val="0D0D0D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  <a:p>
            <a:pPr marL="926465" lvl="1" indent="-229235" algn="just">
              <a:lnSpc>
                <a:spcPct val="100000"/>
              </a:lnSpc>
              <a:spcBef>
                <a:spcPts val="130"/>
              </a:spcBef>
              <a:buFont typeface="Courier New"/>
              <a:buChar char="o"/>
              <a:tabLst>
                <a:tab pos="927100" algn="l"/>
              </a:tabLst>
            </a:pPr>
            <a:r>
              <a:rPr sz="1400" spc="-5" dirty="0">
                <a:latin typeface="Calibri"/>
                <a:cs typeface="Calibri"/>
              </a:rPr>
              <a:t>Velocidad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 conexión: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Mínimo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recomendable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</a:t>
            </a:r>
            <a:r>
              <a:rPr sz="1400" dirty="0">
                <a:latin typeface="Calibri"/>
                <a:cs typeface="Calibri"/>
              </a:rPr>
              <a:t> 5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Mbps</a:t>
            </a:r>
            <a:endParaRPr sz="1400" dirty="0">
              <a:latin typeface="Calibri"/>
              <a:cs typeface="Calibri"/>
            </a:endParaRPr>
          </a:p>
          <a:p>
            <a:pPr marL="926465" marR="6350" lvl="1" indent="-228600" algn="just">
              <a:lnSpc>
                <a:spcPct val="109100"/>
              </a:lnSpc>
              <a:spcBef>
                <a:spcPts val="15"/>
              </a:spcBef>
              <a:buFont typeface="Courier New"/>
              <a:buChar char="o"/>
              <a:tabLst>
                <a:tab pos="927100" algn="l"/>
              </a:tabLst>
            </a:pPr>
            <a:r>
              <a:rPr sz="1400" spc="-5" dirty="0">
                <a:latin typeface="Calibri"/>
                <a:cs typeface="Calibri"/>
              </a:rPr>
              <a:t>Latencia: </a:t>
            </a:r>
            <a:r>
              <a:rPr sz="1400" dirty="0">
                <a:latin typeface="Calibri"/>
                <a:cs typeface="Calibri"/>
              </a:rPr>
              <a:t>Para </a:t>
            </a:r>
            <a:r>
              <a:rPr sz="1400" spc="-5" dirty="0">
                <a:latin typeface="Calibri"/>
                <a:cs typeface="Calibri"/>
              </a:rPr>
              <a:t>garantizar </a:t>
            </a:r>
            <a:r>
              <a:rPr sz="1400" spc="-10" dirty="0">
                <a:latin typeface="Calibri"/>
                <a:cs typeface="Calibri"/>
              </a:rPr>
              <a:t>una </a:t>
            </a:r>
            <a:r>
              <a:rPr sz="1400" dirty="0">
                <a:latin typeface="Calibri"/>
                <a:cs typeface="Calibri"/>
              </a:rPr>
              <a:t>experiencia </a:t>
            </a:r>
            <a:r>
              <a:rPr sz="1400" spc="-5" dirty="0">
                <a:latin typeface="Calibri"/>
                <a:cs typeface="Calibri"/>
              </a:rPr>
              <a:t>de usuario fluida, </a:t>
            </a:r>
            <a:r>
              <a:rPr sz="1400" dirty="0">
                <a:latin typeface="Calibri"/>
                <a:cs typeface="Calibri"/>
              </a:rPr>
              <a:t>es importante </a:t>
            </a:r>
            <a:r>
              <a:rPr sz="1400" spc="-5" dirty="0">
                <a:latin typeface="Calibri"/>
                <a:cs typeface="Calibri"/>
              </a:rPr>
              <a:t>que </a:t>
            </a:r>
            <a:r>
              <a:rPr sz="1400" spc="-10" dirty="0">
                <a:latin typeface="Calibri"/>
                <a:cs typeface="Calibri"/>
              </a:rPr>
              <a:t>la 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latencia </a:t>
            </a:r>
            <a:r>
              <a:rPr sz="1400" spc="-5" dirty="0">
                <a:latin typeface="Calibri"/>
                <a:cs typeface="Calibri"/>
              </a:rPr>
              <a:t>sea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lo</a:t>
            </a:r>
            <a:r>
              <a:rPr sz="1400" dirty="0">
                <a:latin typeface="Calibri"/>
                <a:cs typeface="Calibri"/>
              </a:rPr>
              <a:t> más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baja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posible.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Busca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una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conexión</a:t>
            </a:r>
            <a:r>
              <a:rPr sz="1400" dirty="0">
                <a:latin typeface="Calibri"/>
                <a:cs typeface="Calibri"/>
              </a:rPr>
              <a:t> a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Internet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baja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latencia.</a:t>
            </a:r>
            <a:endParaRPr sz="1400" dirty="0">
              <a:latin typeface="Calibri"/>
              <a:cs typeface="Calibri"/>
            </a:endParaRPr>
          </a:p>
          <a:p>
            <a:pPr marL="926465" marR="8890" lvl="1" indent="-228600" algn="just">
              <a:lnSpc>
                <a:spcPct val="110000"/>
              </a:lnSpc>
              <a:buFont typeface="Courier New"/>
              <a:buChar char="o"/>
              <a:tabLst>
                <a:tab pos="927100" algn="l"/>
              </a:tabLst>
            </a:pPr>
            <a:r>
              <a:rPr sz="1400" spc="-5" dirty="0">
                <a:latin typeface="Calibri"/>
                <a:cs typeface="Calibri"/>
              </a:rPr>
              <a:t>Estabilidad: Conexión estable </a:t>
            </a:r>
            <a:r>
              <a:rPr sz="1400" dirty="0">
                <a:latin typeface="Calibri"/>
                <a:cs typeface="Calibri"/>
              </a:rPr>
              <a:t>y minimice el </a:t>
            </a:r>
            <a:r>
              <a:rPr sz="1400" spc="-5" dirty="0">
                <a:latin typeface="Calibri"/>
                <a:cs typeface="Calibri"/>
              </a:rPr>
              <a:t>riesgo de tiempo </a:t>
            </a:r>
            <a:r>
              <a:rPr sz="1400" spc="-10" dirty="0">
                <a:latin typeface="Calibri"/>
                <a:cs typeface="Calibri"/>
              </a:rPr>
              <a:t>de </a:t>
            </a:r>
            <a:r>
              <a:rPr sz="1400" spc="-5" dirty="0">
                <a:latin typeface="Calibri"/>
                <a:cs typeface="Calibri"/>
              </a:rPr>
              <a:t>inactividad debido </a:t>
            </a:r>
            <a:r>
              <a:rPr sz="1400" dirty="0">
                <a:latin typeface="Calibri"/>
                <a:cs typeface="Calibri"/>
              </a:rPr>
              <a:t> a</a:t>
            </a:r>
            <a:r>
              <a:rPr sz="1400" spc="-5" dirty="0">
                <a:latin typeface="Calibri"/>
                <a:cs typeface="Calibri"/>
              </a:rPr>
              <a:t> problemas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 err="1">
                <a:latin typeface="Calibri"/>
                <a:cs typeface="Calibri"/>
              </a:rPr>
              <a:t>conexión</a:t>
            </a:r>
            <a:r>
              <a:rPr sz="1400" spc="-5" dirty="0">
                <a:latin typeface="Calibri"/>
                <a:cs typeface="Calibri"/>
              </a:rPr>
              <a:t>.</a:t>
            </a:r>
            <a:endParaRPr sz="1400" dirty="0">
              <a:latin typeface="Calibri"/>
              <a:cs typeface="Calibri"/>
            </a:endParaRPr>
          </a:p>
        </p:txBody>
      </p:sp>
      <p:grpSp>
        <p:nvGrpSpPr>
          <p:cNvPr id="3" name="object 14">
            <a:extLst>
              <a:ext uri="{FF2B5EF4-FFF2-40B4-BE49-F238E27FC236}">
                <a16:creationId xmlns:a16="http://schemas.microsoft.com/office/drawing/2014/main" id="{6CFC7E02-B809-CA8D-43D5-E74E3D789616}"/>
              </a:ext>
            </a:extLst>
          </p:cNvPr>
          <p:cNvGrpSpPr/>
          <p:nvPr/>
        </p:nvGrpSpPr>
        <p:grpSpPr>
          <a:xfrm>
            <a:off x="5778705" y="6419723"/>
            <a:ext cx="1282700" cy="364627"/>
            <a:chOff x="3238500" y="9463405"/>
            <a:chExt cx="1282700" cy="343535"/>
          </a:xfrm>
        </p:grpSpPr>
        <p:sp>
          <p:nvSpPr>
            <p:cNvPr id="4" name="object 15">
              <a:extLst>
                <a:ext uri="{FF2B5EF4-FFF2-40B4-BE49-F238E27FC236}">
                  <a16:creationId xmlns:a16="http://schemas.microsoft.com/office/drawing/2014/main" id="{5B5FEFEB-D6D1-26BC-5DA4-7A7506130F1D}"/>
                </a:ext>
              </a:extLst>
            </p:cNvPr>
            <p:cNvSpPr/>
            <p:nvPr/>
          </p:nvSpPr>
          <p:spPr>
            <a:xfrm>
              <a:off x="3238500" y="9463405"/>
              <a:ext cx="1282700" cy="343535"/>
            </a:xfrm>
            <a:custGeom>
              <a:avLst/>
              <a:gdLst/>
              <a:ahLst/>
              <a:cxnLst/>
              <a:rect l="l" t="t" r="r" b="b"/>
              <a:pathLst>
                <a:path w="1282700" h="343534">
                  <a:moveTo>
                    <a:pt x="1282700" y="0"/>
                  </a:moveTo>
                  <a:lnTo>
                    <a:pt x="1234583" y="6200"/>
                  </a:lnTo>
                  <a:lnTo>
                    <a:pt x="1186472" y="11917"/>
                  </a:lnTo>
                  <a:lnTo>
                    <a:pt x="1138366" y="17151"/>
                  </a:lnTo>
                  <a:lnTo>
                    <a:pt x="1090263" y="21901"/>
                  </a:lnTo>
                  <a:lnTo>
                    <a:pt x="1042161" y="26168"/>
                  </a:lnTo>
                  <a:lnTo>
                    <a:pt x="994060" y="29952"/>
                  </a:lnTo>
                  <a:lnTo>
                    <a:pt x="945957" y="33252"/>
                  </a:lnTo>
                  <a:lnTo>
                    <a:pt x="897851" y="36070"/>
                  </a:lnTo>
                  <a:lnTo>
                    <a:pt x="849740" y="38406"/>
                  </a:lnTo>
                  <a:lnTo>
                    <a:pt x="801624" y="40259"/>
                  </a:lnTo>
                  <a:lnTo>
                    <a:pt x="962025" y="75145"/>
                  </a:lnTo>
                  <a:lnTo>
                    <a:pt x="912698" y="78194"/>
                  </a:lnTo>
                  <a:lnTo>
                    <a:pt x="863367" y="80735"/>
                  </a:lnTo>
                  <a:lnTo>
                    <a:pt x="814033" y="82768"/>
                  </a:lnTo>
                  <a:lnTo>
                    <a:pt x="764696" y="84292"/>
                  </a:lnTo>
                  <a:lnTo>
                    <a:pt x="715358" y="85308"/>
                  </a:lnTo>
                  <a:lnTo>
                    <a:pt x="666019" y="85817"/>
                  </a:lnTo>
                  <a:lnTo>
                    <a:pt x="616680" y="85817"/>
                  </a:lnTo>
                  <a:lnTo>
                    <a:pt x="567341" y="85308"/>
                  </a:lnTo>
                  <a:lnTo>
                    <a:pt x="518003" y="84292"/>
                  </a:lnTo>
                  <a:lnTo>
                    <a:pt x="468666" y="82768"/>
                  </a:lnTo>
                  <a:lnTo>
                    <a:pt x="419332" y="80735"/>
                  </a:lnTo>
                  <a:lnTo>
                    <a:pt x="370001" y="78194"/>
                  </a:lnTo>
                  <a:lnTo>
                    <a:pt x="320675" y="75145"/>
                  </a:lnTo>
                  <a:lnTo>
                    <a:pt x="480949" y="40259"/>
                  </a:lnTo>
                  <a:lnTo>
                    <a:pt x="432863" y="38406"/>
                  </a:lnTo>
                  <a:lnTo>
                    <a:pt x="384771" y="36070"/>
                  </a:lnTo>
                  <a:lnTo>
                    <a:pt x="336674" y="33252"/>
                  </a:lnTo>
                  <a:lnTo>
                    <a:pt x="288575" y="29952"/>
                  </a:lnTo>
                  <a:lnTo>
                    <a:pt x="240474" y="26168"/>
                  </a:lnTo>
                  <a:lnTo>
                    <a:pt x="192373" y="21901"/>
                  </a:lnTo>
                  <a:lnTo>
                    <a:pt x="144274" y="17151"/>
                  </a:lnTo>
                  <a:lnTo>
                    <a:pt x="96177" y="11917"/>
                  </a:lnTo>
                  <a:lnTo>
                    <a:pt x="48085" y="6200"/>
                  </a:lnTo>
                  <a:lnTo>
                    <a:pt x="0" y="0"/>
                  </a:lnTo>
                  <a:lnTo>
                    <a:pt x="160274" y="147612"/>
                  </a:lnTo>
                  <a:lnTo>
                    <a:pt x="0" y="257657"/>
                  </a:lnTo>
                  <a:lnTo>
                    <a:pt x="53457" y="264515"/>
                  </a:lnTo>
                  <a:lnTo>
                    <a:pt x="106901" y="270777"/>
                  </a:lnTo>
                  <a:lnTo>
                    <a:pt x="160337" y="276442"/>
                  </a:lnTo>
                  <a:lnTo>
                    <a:pt x="213773" y="281511"/>
                  </a:lnTo>
                  <a:lnTo>
                    <a:pt x="267217" y="285985"/>
                  </a:lnTo>
                  <a:lnTo>
                    <a:pt x="320675" y="289864"/>
                  </a:lnTo>
                  <a:lnTo>
                    <a:pt x="320675" y="332803"/>
                  </a:lnTo>
                  <a:lnTo>
                    <a:pt x="370001" y="335852"/>
                  </a:lnTo>
                  <a:lnTo>
                    <a:pt x="419332" y="338393"/>
                  </a:lnTo>
                  <a:lnTo>
                    <a:pt x="468666" y="340425"/>
                  </a:lnTo>
                  <a:lnTo>
                    <a:pt x="518003" y="341950"/>
                  </a:lnTo>
                  <a:lnTo>
                    <a:pt x="567341" y="342966"/>
                  </a:lnTo>
                  <a:lnTo>
                    <a:pt x="616680" y="343474"/>
                  </a:lnTo>
                  <a:lnTo>
                    <a:pt x="666019" y="343474"/>
                  </a:lnTo>
                  <a:lnTo>
                    <a:pt x="715358" y="342966"/>
                  </a:lnTo>
                  <a:lnTo>
                    <a:pt x="764696" y="341950"/>
                  </a:lnTo>
                  <a:lnTo>
                    <a:pt x="814033" y="340425"/>
                  </a:lnTo>
                  <a:lnTo>
                    <a:pt x="863367" y="338393"/>
                  </a:lnTo>
                  <a:lnTo>
                    <a:pt x="912698" y="335852"/>
                  </a:lnTo>
                  <a:lnTo>
                    <a:pt x="962025" y="332803"/>
                  </a:lnTo>
                  <a:lnTo>
                    <a:pt x="962025" y="289864"/>
                  </a:lnTo>
                  <a:lnTo>
                    <a:pt x="1015482" y="285985"/>
                  </a:lnTo>
                  <a:lnTo>
                    <a:pt x="1068926" y="281511"/>
                  </a:lnTo>
                  <a:lnTo>
                    <a:pt x="1122362" y="276442"/>
                  </a:lnTo>
                  <a:lnTo>
                    <a:pt x="1175798" y="270777"/>
                  </a:lnTo>
                  <a:lnTo>
                    <a:pt x="1229242" y="264515"/>
                  </a:lnTo>
                  <a:lnTo>
                    <a:pt x="1282700" y="257657"/>
                  </a:lnTo>
                  <a:lnTo>
                    <a:pt x="1122299" y="147612"/>
                  </a:lnTo>
                  <a:lnTo>
                    <a:pt x="1282700" y="0"/>
                  </a:lnTo>
                  <a:close/>
                </a:path>
              </a:pathLst>
            </a:custGeom>
            <a:solidFill>
              <a:srgbClr val="7E5F00"/>
            </a:solidFill>
          </p:spPr>
          <p:txBody>
            <a:bodyPr wrap="square" lIns="0" tIns="0" rIns="0" bIns="0" rtlCol="0"/>
            <a:lstStyle/>
            <a:p>
              <a:pPr algn="ctr"/>
              <a:endParaRPr dirty="0"/>
            </a:p>
          </p:txBody>
        </p:sp>
        <p:sp>
          <p:nvSpPr>
            <p:cNvPr id="5" name="object 16">
              <a:extLst>
                <a:ext uri="{FF2B5EF4-FFF2-40B4-BE49-F238E27FC236}">
                  <a16:creationId xmlns:a16="http://schemas.microsoft.com/office/drawing/2014/main" id="{EEAD4843-A7FA-E8B9-E78B-C097D673FA24}"/>
                </a:ext>
              </a:extLst>
            </p:cNvPr>
            <p:cNvSpPr/>
            <p:nvPr/>
          </p:nvSpPr>
          <p:spPr>
            <a:xfrm>
              <a:off x="3559175" y="9503664"/>
              <a:ext cx="641350" cy="45720"/>
            </a:xfrm>
            <a:custGeom>
              <a:avLst/>
              <a:gdLst/>
              <a:ahLst/>
              <a:cxnLst/>
              <a:rect l="l" t="t" r="r" b="b"/>
              <a:pathLst>
                <a:path w="641350" h="45720">
                  <a:moveTo>
                    <a:pt x="332602" y="45558"/>
                  </a:moveTo>
                  <a:lnTo>
                    <a:pt x="308713" y="45558"/>
                  </a:lnTo>
                  <a:lnTo>
                    <a:pt x="320659" y="45624"/>
                  </a:lnTo>
                  <a:lnTo>
                    <a:pt x="332602" y="45558"/>
                  </a:lnTo>
                  <a:close/>
                </a:path>
                <a:path w="641350" h="45720">
                  <a:moveTo>
                    <a:pt x="280960" y="45403"/>
                  </a:moveTo>
                  <a:lnTo>
                    <a:pt x="296005" y="45558"/>
                  </a:lnTo>
                  <a:lnTo>
                    <a:pt x="308713" y="45558"/>
                  </a:lnTo>
                  <a:lnTo>
                    <a:pt x="280960" y="45403"/>
                  </a:lnTo>
                  <a:close/>
                </a:path>
                <a:path w="641350" h="45720">
                  <a:moveTo>
                    <a:pt x="360436" y="45402"/>
                  </a:moveTo>
                  <a:lnTo>
                    <a:pt x="332602" y="45558"/>
                  </a:lnTo>
                  <a:lnTo>
                    <a:pt x="345344" y="45558"/>
                  </a:lnTo>
                  <a:lnTo>
                    <a:pt x="360436" y="45402"/>
                  </a:lnTo>
                  <a:close/>
                </a:path>
                <a:path w="641350" h="45720">
                  <a:moveTo>
                    <a:pt x="257141" y="45157"/>
                  </a:moveTo>
                  <a:lnTo>
                    <a:pt x="267203" y="45326"/>
                  </a:lnTo>
                  <a:lnTo>
                    <a:pt x="280960" y="45403"/>
                  </a:lnTo>
                  <a:lnTo>
                    <a:pt x="257141" y="45157"/>
                  </a:lnTo>
                  <a:close/>
                </a:path>
                <a:path w="641350" h="45720">
                  <a:moveTo>
                    <a:pt x="384083" y="45159"/>
                  </a:moveTo>
                  <a:lnTo>
                    <a:pt x="360436" y="45402"/>
                  </a:lnTo>
                  <a:lnTo>
                    <a:pt x="374104" y="45326"/>
                  </a:lnTo>
                  <a:lnTo>
                    <a:pt x="384083" y="45159"/>
                  </a:lnTo>
                  <a:close/>
                </a:path>
                <a:path w="641350" h="45720">
                  <a:moveTo>
                    <a:pt x="412503" y="44682"/>
                  </a:moveTo>
                  <a:lnTo>
                    <a:pt x="384083" y="45159"/>
                  </a:lnTo>
                  <a:lnTo>
                    <a:pt x="394683" y="45049"/>
                  </a:lnTo>
                  <a:lnTo>
                    <a:pt x="412503" y="44682"/>
                  </a:lnTo>
                  <a:close/>
                </a:path>
                <a:path w="641350" h="45720">
                  <a:moveTo>
                    <a:pt x="229129" y="44688"/>
                  </a:moveTo>
                  <a:lnTo>
                    <a:pt x="246666" y="45049"/>
                  </a:lnTo>
                  <a:lnTo>
                    <a:pt x="257141" y="45157"/>
                  </a:lnTo>
                  <a:lnTo>
                    <a:pt x="229129" y="44688"/>
                  </a:lnTo>
                  <a:close/>
                </a:path>
                <a:path w="641350" h="45720">
                  <a:moveTo>
                    <a:pt x="205633" y="44204"/>
                  </a:moveTo>
                  <a:lnTo>
                    <a:pt x="213740" y="44430"/>
                  </a:lnTo>
                  <a:lnTo>
                    <a:pt x="229129" y="44688"/>
                  </a:lnTo>
                  <a:lnTo>
                    <a:pt x="205633" y="44204"/>
                  </a:lnTo>
                  <a:close/>
                </a:path>
                <a:path w="641350" h="45720">
                  <a:moveTo>
                    <a:pt x="435403" y="44211"/>
                  </a:moveTo>
                  <a:lnTo>
                    <a:pt x="412503" y="44682"/>
                  </a:lnTo>
                  <a:lnTo>
                    <a:pt x="427535" y="44430"/>
                  </a:lnTo>
                  <a:lnTo>
                    <a:pt x="435403" y="44211"/>
                  </a:lnTo>
                  <a:close/>
                </a:path>
                <a:path w="641350" h="45720">
                  <a:moveTo>
                    <a:pt x="465379" y="43373"/>
                  </a:moveTo>
                  <a:lnTo>
                    <a:pt x="435403" y="44211"/>
                  </a:lnTo>
                  <a:lnTo>
                    <a:pt x="444021" y="44033"/>
                  </a:lnTo>
                  <a:lnTo>
                    <a:pt x="465379" y="43373"/>
                  </a:lnTo>
                  <a:close/>
                </a:path>
                <a:path w="641350" h="45720">
                  <a:moveTo>
                    <a:pt x="177012" y="43405"/>
                  </a:moveTo>
                  <a:lnTo>
                    <a:pt x="197328" y="44033"/>
                  </a:lnTo>
                  <a:lnTo>
                    <a:pt x="205633" y="44204"/>
                  </a:lnTo>
                  <a:lnTo>
                    <a:pt x="177012" y="43405"/>
                  </a:lnTo>
                  <a:close/>
                </a:path>
                <a:path w="641350" h="45720">
                  <a:moveTo>
                    <a:pt x="160274" y="42888"/>
                  </a:moveTo>
                  <a:lnTo>
                    <a:pt x="177012" y="43405"/>
                  </a:lnTo>
                  <a:lnTo>
                    <a:pt x="160274" y="42888"/>
                  </a:lnTo>
                  <a:close/>
                </a:path>
                <a:path w="641350" h="45720">
                  <a:moveTo>
                    <a:pt x="480949" y="42892"/>
                  </a:moveTo>
                  <a:lnTo>
                    <a:pt x="465379" y="43373"/>
                  </a:lnTo>
                  <a:lnTo>
                    <a:pt x="480949" y="42938"/>
                  </a:lnTo>
                  <a:close/>
                </a:path>
                <a:path w="641350" h="45720">
                  <a:moveTo>
                    <a:pt x="480949" y="0"/>
                  </a:moveTo>
                  <a:lnTo>
                    <a:pt x="480949" y="42892"/>
                  </a:lnTo>
                  <a:lnTo>
                    <a:pt x="493358" y="42509"/>
                  </a:lnTo>
                  <a:lnTo>
                    <a:pt x="542692" y="40476"/>
                  </a:lnTo>
                  <a:lnTo>
                    <a:pt x="592023" y="37935"/>
                  </a:lnTo>
                  <a:lnTo>
                    <a:pt x="641350" y="34886"/>
                  </a:lnTo>
                  <a:lnTo>
                    <a:pt x="480949" y="0"/>
                  </a:lnTo>
                  <a:close/>
                </a:path>
                <a:path w="641350" h="45720">
                  <a:moveTo>
                    <a:pt x="160274" y="0"/>
                  </a:moveTo>
                  <a:lnTo>
                    <a:pt x="0" y="34886"/>
                  </a:lnTo>
                  <a:lnTo>
                    <a:pt x="49326" y="37935"/>
                  </a:lnTo>
                  <a:lnTo>
                    <a:pt x="98657" y="40476"/>
                  </a:lnTo>
                  <a:lnTo>
                    <a:pt x="147991" y="42509"/>
                  </a:lnTo>
                  <a:lnTo>
                    <a:pt x="160274" y="42888"/>
                  </a:lnTo>
                  <a:lnTo>
                    <a:pt x="160274" y="0"/>
                  </a:lnTo>
                  <a:close/>
                </a:path>
              </a:pathLst>
            </a:custGeom>
            <a:solidFill>
              <a:srgbClr val="664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17">
              <a:extLst>
                <a:ext uri="{FF2B5EF4-FFF2-40B4-BE49-F238E27FC236}">
                  <a16:creationId xmlns:a16="http://schemas.microsoft.com/office/drawing/2014/main" id="{DAE4FF42-A169-61E9-2146-1522A8409641}"/>
                </a:ext>
              </a:extLst>
            </p:cNvPr>
            <p:cNvSpPr/>
            <p:nvPr/>
          </p:nvSpPr>
          <p:spPr>
            <a:xfrm>
              <a:off x="3238500" y="9463405"/>
              <a:ext cx="1282700" cy="343535"/>
            </a:xfrm>
            <a:custGeom>
              <a:avLst/>
              <a:gdLst/>
              <a:ahLst/>
              <a:cxnLst/>
              <a:rect l="l" t="t" r="r" b="b"/>
              <a:pathLst>
                <a:path w="1282700" h="343534">
                  <a:moveTo>
                    <a:pt x="0" y="0"/>
                  </a:moveTo>
                  <a:lnTo>
                    <a:pt x="48085" y="6200"/>
                  </a:lnTo>
                  <a:lnTo>
                    <a:pt x="96177" y="11917"/>
                  </a:lnTo>
                  <a:lnTo>
                    <a:pt x="144274" y="17151"/>
                  </a:lnTo>
                  <a:lnTo>
                    <a:pt x="192373" y="21901"/>
                  </a:lnTo>
                  <a:lnTo>
                    <a:pt x="240474" y="26168"/>
                  </a:lnTo>
                  <a:lnTo>
                    <a:pt x="288575" y="29952"/>
                  </a:lnTo>
                  <a:lnTo>
                    <a:pt x="336674" y="33252"/>
                  </a:lnTo>
                  <a:lnTo>
                    <a:pt x="384771" y="36070"/>
                  </a:lnTo>
                  <a:lnTo>
                    <a:pt x="432863" y="38406"/>
                  </a:lnTo>
                  <a:lnTo>
                    <a:pt x="480949" y="40259"/>
                  </a:lnTo>
                  <a:lnTo>
                    <a:pt x="320675" y="75145"/>
                  </a:lnTo>
                  <a:lnTo>
                    <a:pt x="370001" y="78194"/>
                  </a:lnTo>
                  <a:lnTo>
                    <a:pt x="419332" y="80735"/>
                  </a:lnTo>
                  <a:lnTo>
                    <a:pt x="468666" y="82768"/>
                  </a:lnTo>
                  <a:lnTo>
                    <a:pt x="518003" y="84292"/>
                  </a:lnTo>
                  <a:lnTo>
                    <a:pt x="567341" y="85308"/>
                  </a:lnTo>
                  <a:lnTo>
                    <a:pt x="616680" y="85817"/>
                  </a:lnTo>
                  <a:lnTo>
                    <a:pt x="666019" y="85817"/>
                  </a:lnTo>
                  <a:lnTo>
                    <a:pt x="715358" y="85308"/>
                  </a:lnTo>
                  <a:lnTo>
                    <a:pt x="764696" y="84292"/>
                  </a:lnTo>
                  <a:lnTo>
                    <a:pt x="814033" y="82768"/>
                  </a:lnTo>
                  <a:lnTo>
                    <a:pt x="863367" y="80735"/>
                  </a:lnTo>
                  <a:lnTo>
                    <a:pt x="912698" y="78194"/>
                  </a:lnTo>
                  <a:lnTo>
                    <a:pt x="962025" y="75145"/>
                  </a:lnTo>
                  <a:lnTo>
                    <a:pt x="801624" y="40259"/>
                  </a:lnTo>
                  <a:lnTo>
                    <a:pt x="849740" y="38406"/>
                  </a:lnTo>
                  <a:lnTo>
                    <a:pt x="897851" y="36070"/>
                  </a:lnTo>
                  <a:lnTo>
                    <a:pt x="945957" y="33252"/>
                  </a:lnTo>
                  <a:lnTo>
                    <a:pt x="994060" y="29952"/>
                  </a:lnTo>
                  <a:lnTo>
                    <a:pt x="1042161" y="26168"/>
                  </a:lnTo>
                  <a:lnTo>
                    <a:pt x="1090263" y="21901"/>
                  </a:lnTo>
                  <a:lnTo>
                    <a:pt x="1138366" y="17151"/>
                  </a:lnTo>
                  <a:lnTo>
                    <a:pt x="1186472" y="11917"/>
                  </a:lnTo>
                  <a:lnTo>
                    <a:pt x="1234583" y="6200"/>
                  </a:lnTo>
                  <a:lnTo>
                    <a:pt x="1282700" y="0"/>
                  </a:lnTo>
                  <a:lnTo>
                    <a:pt x="1122299" y="147612"/>
                  </a:lnTo>
                  <a:lnTo>
                    <a:pt x="1282700" y="257657"/>
                  </a:lnTo>
                  <a:lnTo>
                    <a:pt x="1229242" y="264515"/>
                  </a:lnTo>
                  <a:lnTo>
                    <a:pt x="1175798" y="270777"/>
                  </a:lnTo>
                  <a:lnTo>
                    <a:pt x="1122362" y="276442"/>
                  </a:lnTo>
                  <a:lnTo>
                    <a:pt x="1068926" y="281511"/>
                  </a:lnTo>
                  <a:lnTo>
                    <a:pt x="1015482" y="285985"/>
                  </a:lnTo>
                  <a:lnTo>
                    <a:pt x="962025" y="289864"/>
                  </a:lnTo>
                  <a:lnTo>
                    <a:pt x="962025" y="332803"/>
                  </a:lnTo>
                  <a:lnTo>
                    <a:pt x="912698" y="335852"/>
                  </a:lnTo>
                  <a:lnTo>
                    <a:pt x="863367" y="338393"/>
                  </a:lnTo>
                  <a:lnTo>
                    <a:pt x="814033" y="340425"/>
                  </a:lnTo>
                  <a:lnTo>
                    <a:pt x="764696" y="341950"/>
                  </a:lnTo>
                  <a:lnTo>
                    <a:pt x="715358" y="342966"/>
                  </a:lnTo>
                  <a:lnTo>
                    <a:pt x="666019" y="343474"/>
                  </a:lnTo>
                  <a:lnTo>
                    <a:pt x="616680" y="343474"/>
                  </a:lnTo>
                  <a:lnTo>
                    <a:pt x="567341" y="342966"/>
                  </a:lnTo>
                  <a:lnTo>
                    <a:pt x="518003" y="341950"/>
                  </a:lnTo>
                  <a:lnTo>
                    <a:pt x="468666" y="340425"/>
                  </a:lnTo>
                  <a:lnTo>
                    <a:pt x="419332" y="338393"/>
                  </a:lnTo>
                  <a:lnTo>
                    <a:pt x="370001" y="335852"/>
                  </a:lnTo>
                  <a:lnTo>
                    <a:pt x="320675" y="332803"/>
                  </a:lnTo>
                  <a:lnTo>
                    <a:pt x="320675" y="289864"/>
                  </a:lnTo>
                  <a:lnTo>
                    <a:pt x="267217" y="285985"/>
                  </a:lnTo>
                  <a:lnTo>
                    <a:pt x="213773" y="281511"/>
                  </a:lnTo>
                  <a:lnTo>
                    <a:pt x="160337" y="276442"/>
                  </a:lnTo>
                  <a:lnTo>
                    <a:pt x="106901" y="270777"/>
                  </a:lnTo>
                  <a:lnTo>
                    <a:pt x="53457" y="264515"/>
                  </a:lnTo>
                  <a:lnTo>
                    <a:pt x="0" y="257657"/>
                  </a:lnTo>
                  <a:lnTo>
                    <a:pt x="160274" y="147612"/>
                  </a:lnTo>
                  <a:lnTo>
                    <a:pt x="0" y="0"/>
                  </a:lnTo>
                  <a:close/>
                </a:path>
                <a:path w="1282700" h="343534">
                  <a:moveTo>
                    <a:pt x="320675" y="289864"/>
                  </a:moveTo>
                  <a:lnTo>
                    <a:pt x="320675" y="75145"/>
                  </a:lnTo>
                </a:path>
                <a:path w="1282700" h="343534">
                  <a:moveTo>
                    <a:pt x="962025" y="75145"/>
                  </a:moveTo>
                  <a:lnTo>
                    <a:pt x="962025" y="289864"/>
                  </a:lnTo>
                </a:path>
                <a:path w="1282700" h="343534">
                  <a:moveTo>
                    <a:pt x="480949" y="40259"/>
                  </a:moveTo>
                  <a:lnTo>
                    <a:pt x="480949" y="83197"/>
                  </a:lnTo>
                </a:path>
                <a:path w="1282700" h="343534">
                  <a:moveTo>
                    <a:pt x="801624" y="83197"/>
                  </a:moveTo>
                  <a:lnTo>
                    <a:pt x="801624" y="40259"/>
                  </a:lnTo>
                </a:path>
              </a:pathLst>
            </a:custGeom>
            <a:ln w="9525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6EF59234-69BC-83FD-DD93-32EA69C7BAF9}"/>
              </a:ext>
            </a:extLst>
          </p:cNvPr>
          <p:cNvSpPr txBox="1"/>
          <p:nvPr/>
        </p:nvSpPr>
        <p:spPr>
          <a:xfrm>
            <a:off x="6306165" y="6452649"/>
            <a:ext cx="575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B990AA8-C077-ED24-AA7C-CEB2C9B826F3}"/>
              </a:ext>
            </a:extLst>
          </p:cNvPr>
          <p:cNvSpPr/>
          <p:nvPr/>
        </p:nvSpPr>
        <p:spPr>
          <a:xfrm>
            <a:off x="1" y="0"/>
            <a:ext cx="12192000" cy="4382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MX" dirty="0">
                <a:solidFill>
                  <a:srgbClr val="FFFF00"/>
                </a:solidFill>
                <a:latin typeface="Berlin Sans FB Demi" panose="020E0802020502020306" pitchFamily="34" charset="0"/>
              </a:rPr>
              <a:t>MANUAL TECNICO</a:t>
            </a:r>
          </a:p>
        </p:txBody>
      </p:sp>
    </p:spTree>
    <p:extLst>
      <p:ext uri="{BB962C8B-B14F-4D97-AF65-F5344CB8AC3E}">
        <p14:creationId xmlns:p14="http://schemas.microsoft.com/office/powerpoint/2010/main" val="3217386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14">
            <a:extLst>
              <a:ext uri="{FF2B5EF4-FFF2-40B4-BE49-F238E27FC236}">
                <a16:creationId xmlns:a16="http://schemas.microsoft.com/office/drawing/2014/main" id="{0544DAAC-6881-47F1-39C3-7D2B5BEB7791}"/>
              </a:ext>
            </a:extLst>
          </p:cNvPr>
          <p:cNvGrpSpPr/>
          <p:nvPr/>
        </p:nvGrpSpPr>
        <p:grpSpPr>
          <a:xfrm>
            <a:off x="5778705" y="6141673"/>
            <a:ext cx="1282700" cy="343535"/>
            <a:chOff x="3238500" y="9463405"/>
            <a:chExt cx="1282700" cy="343535"/>
          </a:xfrm>
        </p:grpSpPr>
        <p:sp>
          <p:nvSpPr>
            <p:cNvPr id="3" name="object 15">
              <a:extLst>
                <a:ext uri="{FF2B5EF4-FFF2-40B4-BE49-F238E27FC236}">
                  <a16:creationId xmlns:a16="http://schemas.microsoft.com/office/drawing/2014/main" id="{B8A396E7-2EC2-D28B-7EE5-78917C40AA7C}"/>
                </a:ext>
              </a:extLst>
            </p:cNvPr>
            <p:cNvSpPr/>
            <p:nvPr/>
          </p:nvSpPr>
          <p:spPr>
            <a:xfrm>
              <a:off x="3238500" y="9463405"/>
              <a:ext cx="1282700" cy="343535"/>
            </a:xfrm>
            <a:custGeom>
              <a:avLst/>
              <a:gdLst/>
              <a:ahLst/>
              <a:cxnLst/>
              <a:rect l="l" t="t" r="r" b="b"/>
              <a:pathLst>
                <a:path w="1282700" h="343534">
                  <a:moveTo>
                    <a:pt x="1282700" y="0"/>
                  </a:moveTo>
                  <a:lnTo>
                    <a:pt x="1234583" y="6200"/>
                  </a:lnTo>
                  <a:lnTo>
                    <a:pt x="1186472" y="11917"/>
                  </a:lnTo>
                  <a:lnTo>
                    <a:pt x="1138366" y="17151"/>
                  </a:lnTo>
                  <a:lnTo>
                    <a:pt x="1090263" y="21901"/>
                  </a:lnTo>
                  <a:lnTo>
                    <a:pt x="1042161" y="26168"/>
                  </a:lnTo>
                  <a:lnTo>
                    <a:pt x="994060" y="29952"/>
                  </a:lnTo>
                  <a:lnTo>
                    <a:pt x="945957" y="33252"/>
                  </a:lnTo>
                  <a:lnTo>
                    <a:pt x="897851" y="36070"/>
                  </a:lnTo>
                  <a:lnTo>
                    <a:pt x="849740" y="38406"/>
                  </a:lnTo>
                  <a:lnTo>
                    <a:pt x="801624" y="40259"/>
                  </a:lnTo>
                  <a:lnTo>
                    <a:pt x="962025" y="75145"/>
                  </a:lnTo>
                  <a:lnTo>
                    <a:pt x="912698" y="78194"/>
                  </a:lnTo>
                  <a:lnTo>
                    <a:pt x="863367" y="80735"/>
                  </a:lnTo>
                  <a:lnTo>
                    <a:pt x="814033" y="82768"/>
                  </a:lnTo>
                  <a:lnTo>
                    <a:pt x="764696" y="84292"/>
                  </a:lnTo>
                  <a:lnTo>
                    <a:pt x="715358" y="85308"/>
                  </a:lnTo>
                  <a:lnTo>
                    <a:pt x="666019" y="85817"/>
                  </a:lnTo>
                  <a:lnTo>
                    <a:pt x="616680" y="85817"/>
                  </a:lnTo>
                  <a:lnTo>
                    <a:pt x="567341" y="85308"/>
                  </a:lnTo>
                  <a:lnTo>
                    <a:pt x="518003" y="84292"/>
                  </a:lnTo>
                  <a:lnTo>
                    <a:pt x="468666" y="82768"/>
                  </a:lnTo>
                  <a:lnTo>
                    <a:pt x="419332" y="80735"/>
                  </a:lnTo>
                  <a:lnTo>
                    <a:pt x="370001" y="78194"/>
                  </a:lnTo>
                  <a:lnTo>
                    <a:pt x="320675" y="75145"/>
                  </a:lnTo>
                  <a:lnTo>
                    <a:pt x="480949" y="40259"/>
                  </a:lnTo>
                  <a:lnTo>
                    <a:pt x="432863" y="38406"/>
                  </a:lnTo>
                  <a:lnTo>
                    <a:pt x="384771" y="36070"/>
                  </a:lnTo>
                  <a:lnTo>
                    <a:pt x="336674" y="33252"/>
                  </a:lnTo>
                  <a:lnTo>
                    <a:pt x="288575" y="29952"/>
                  </a:lnTo>
                  <a:lnTo>
                    <a:pt x="240474" y="26168"/>
                  </a:lnTo>
                  <a:lnTo>
                    <a:pt x="192373" y="21901"/>
                  </a:lnTo>
                  <a:lnTo>
                    <a:pt x="144274" y="17151"/>
                  </a:lnTo>
                  <a:lnTo>
                    <a:pt x="96177" y="11917"/>
                  </a:lnTo>
                  <a:lnTo>
                    <a:pt x="48085" y="6200"/>
                  </a:lnTo>
                  <a:lnTo>
                    <a:pt x="0" y="0"/>
                  </a:lnTo>
                  <a:lnTo>
                    <a:pt x="160274" y="147612"/>
                  </a:lnTo>
                  <a:lnTo>
                    <a:pt x="0" y="257657"/>
                  </a:lnTo>
                  <a:lnTo>
                    <a:pt x="53457" y="264515"/>
                  </a:lnTo>
                  <a:lnTo>
                    <a:pt x="106901" y="270777"/>
                  </a:lnTo>
                  <a:lnTo>
                    <a:pt x="160337" y="276442"/>
                  </a:lnTo>
                  <a:lnTo>
                    <a:pt x="213773" y="281511"/>
                  </a:lnTo>
                  <a:lnTo>
                    <a:pt x="267217" y="285985"/>
                  </a:lnTo>
                  <a:lnTo>
                    <a:pt x="320675" y="289864"/>
                  </a:lnTo>
                  <a:lnTo>
                    <a:pt x="320675" y="332803"/>
                  </a:lnTo>
                  <a:lnTo>
                    <a:pt x="370001" y="335852"/>
                  </a:lnTo>
                  <a:lnTo>
                    <a:pt x="419332" y="338393"/>
                  </a:lnTo>
                  <a:lnTo>
                    <a:pt x="468666" y="340425"/>
                  </a:lnTo>
                  <a:lnTo>
                    <a:pt x="518003" y="341950"/>
                  </a:lnTo>
                  <a:lnTo>
                    <a:pt x="567341" y="342966"/>
                  </a:lnTo>
                  <a:lnTo>
                    <a:pt x="616680" y="343474"/>
                  </a:lnTo>
                  <a:lnTo>
                    <a:pt x="666019" y="343474"/>
                  </a:lnTo>
                  <a:lnTo>
                    <a:pt x="715358" y="342966"/>
                  </a:lnTo>
                  <a:lnTo>
                    <a:pt x="764696" y="341950"/>
                  </a:lnTo>
                  <a:lnTo>
                    <a:pt x="814033" y="340425"/>
                  </a:lnTo>
                  <a:lnTo>
                    <a:pt x="863367" y="338393"/>
                  </a:lnTo>
                  <a:lnTo>
                    <a:pt x="912698" y="335852"/>
                  </a:lnTo>
                  <a:lnTo>
                    <a:pt x="962025" y="332803"/>
                  </a:lnTo>
                  <a:lnTo>
                    <a:pt x="962025" y="289864"/>
                  </a:lnTo>
                  <a:lnTo>
                    <a:pt x="1015482" y="285985"/>
                  </a:lnTo>
                  <a:lnTo>
                    <a:pt x="1068926" y="281511"/>
                  </a:lnTo>
                  <a:lnTo>
                    <a:pt x="1122362" y="276442"/>
                  </a:lnTo>
                  <a:lnTo>
                    <a:pt x="1175798" y="270777"/>
                  </a:lnTo>
                  <a:lnTo>
                    <a:pt x="1229242" y="264515"/>
                  </a:lnTo>
                  <a:lnTo>
                    <a:pt x="1282700" y="257657"/>
                  </a:lnTo>
                  <a:lnTo>
                    <a:pt x="1122299" y="147612"/>
                  </a:lnTo>
                  <a:lnTo>
                    <a:pt x="1282700" y="0"/>
                  </a:lnTo>
                  <a:close/>
                </a:path>
              </a:pathLst>
            </a:custGeom>
            <a:solidFill>
              <a:srgbClr val="7E5F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16">
              <a:extLst>
                <a:ext uri="{FF2B5EF4-FFF2-40B4-BE49-F238E27FC236}">
                  <a16:creationId xmlns:a16="http://schemas.microsoft.com/office/drawing/2014/main" id="{5DE0A44F-3B9D-68FB-B76B-17FD08B1C314}"/>
                </a:ext>
              </a:extLst>
            </p:cNvPr>
            <p:cNvSpPr/>
            <p:nvPr/>
          </p:nvSpPr>
          <p:spPr>
            <a:xfrm>
              <a:off x="3559175" y="9503664"/>
              <a:ext cx="641350" cy="45720"/>
            </a:xfrm>
            <a:custGeom>
              <a:avLst/>
              <a:gdLst/>
              <a:ahLst/>
              <a:cxnLst/>
              <a:rect l="l" t="t" r="r" b="b"/>
              <a:pathLst>
                <a:path w="641350" h="45720">
                  <a:moveTo>
                    <a:pt x="332602" y="45558"/>
                  </a:moveTo>
                  <a:lnTo>
                    <a:pt x="308713" y="45558"/>
                  </a:lnTo>
                  <a:lnTo>
                    <a:pt x="320659" y="45624"/>
                  </a:lnTo>
                  <a:lnTo>
                    <a:pt x="332602" y="45558"/>
                  </a:lnTo>
                  <a:close/>
                </a:path>
                <a:path w="641350" h="45720">
                  <a:moveTo>
                    <a:pt x="280960" y="45403"/>
                  </a:moveTo>
                  <a:lnTo>
                    <a:pt x="296005" y="45558"/>
                  </a:lnTo>
                  <a:lnTo>
                    <a:pt x="308713" y="45558"/>
                  </a:lnTo>
                  <a:lnTo>
                    <a:pt x="280960" y="45403"/>
                  </a:lnTo>
                  <a:close/>
                </a:path>
                <a:path w="641350" h="45720">
                  <a:moveTo>
                    <a:pt x="360436" y="45402"/>
                  </a:moveTo>
                  <a:lnTo>
                    <a:pt x="332602" y="45558"/>
                  </a:lnTo>
                  <a:lnTo>
                    <a:pt x="345344" y="45558"/>
                  </a:lnTo>
                  <a:lnTo>
                    <a:pt x="360436" y="45402"/>
                  </a:lnTo>
                  <a:close/>
                </a:path>
                <a:path w="641350" h="45720">
                  <a:moveTo>
                    <a:pt x="257141" y="45157"/>
                  </a:moveTo>
                  <a:lnTo>
                    <a:pt x="267203" y="45326"/>
                  </a:lnTo>
                  <a:lnTo>
                    <a:pt x="280960" y="45403"/>
                  </a:lnTo>
                  <a:lnTo>
                    <a:pt x="257141" y="45157"/>
                  </a:lnTo>
                  <a:close/>
                </a:path>
                <a:path w="641350" h="45720">
                  <a:moveTo>
                    <a:pt x="384083" y="45159"/>
                  </a:moveTo>
                  <a:lnTo>
                    <a:pt x="360436" y="45402"/>
                  </a:lnTo>
                  <a:lnTo>
                    <a:pt x="374104" y="45326"/>
                  </a:lnTo>
                  <a:lnTo>
                    <a:pt x="384083" y="45159"/>
                  </a:lnTo>
                  <a:close/>
                </a:path>
                <a:path w="641350" h="45720">
                  <a:moveTo>
                    <a:pt x="412503" y="44682"/>
                  </a:moveTo>
                  <a:lnTo>
                    <a:pt x="384083" y="45159"/>
                  </a:lnTo>
                  <a:lnTo>
                    <a:pt x="394683" y="45049"/>
                  </a:lnTo>
                  <a:lnTo>
                    <a:pt x="412503" y="44682"/>
                  </a:lnTo>
                  <a:close/>
                </a:path>
                <a:path w="641350" h="45720">
                  <a:moveTo>
                    <a:pt x="229129" y="44688"/>
                  </a:moveTo>
                  <a:lnTo>
                    <a:pt x="246666" y="45049"/>
                  </a:lnTo>
                  <a:lnTo>
                    <a:pt x="257141" y="45157"/>
                  </a:lnTo>
                  <a:lnTo>
                    <a:pt x="229129" y="44688"/>
                  </a:lnTo>
                  <a:close/>
                </a:path>
                <a:path w="641350" h="45720">
                  <a:moveTo>
                    <a:pt x="205633" y="44204"/>
                  </a:moveTo>
                  <a:lnTo>
                    <a:pt x="213740" y="44430"/>
                  </a:lnTo>
                  <a:lnTo>
                    <a:pt x="229129" y="44688"/>
                  </a:lnTo>
                  <a:lnTo>
                    <a:pt x="205633" y="44204"/>
                  </a:lnTo>
                  <a:close/>
                </a:path>
                <a:path w="641350" h="45720">
                  <a:moveTo>
                    <a:pt x="435403" y="44211"/>
                  </a:moveTo>
                  <a:lnTo>
                    <a:pt x="412503" y="44682"/>
                  </a:lnTo>
                  <a:lnTo>
                    <a:pt x="427535" y="44430"/>
                  </a:lnTo>
                  <a:lnTo>
                    <a:pt x="435403" y="44211"/>
                  </a:lnTo>
                  <a:close/>
                </a:path>
                <a:path w="641350" h="45720">
                  <a:moveTo>
                    <a:pt x="465379" y="43373"/>
                  </a:moveTo>
                  <a:lnTo>
                    <a:pt x="435403" y="44211"/>
                  </a:lnTo>
                  <a:lnTo>
                    <a:pt x="444021" y="44033"/>
                  </a:lnTo>
                  <a:lnTo>
                    <a:pt x="465379" y="43373"/>
                  </a:lnTo>
                  <a:close/>
                </a:path>
                <a:path w="641350" h="45720">
                  <a:moveTo>
                    <a:pt x="177012" y="43405"/>
                  </a:moveTo>
                  <a:lnTo>
                    <a:pt x="197328" y="44033"/>
                  </a:lnTo>
                  <a:lnTo>
                    <a:pt x="205633" y="44204"/>
                  </a:lnTo>
                  <a:lnTo>
                    <a:pt x="177012" y="43405"/>
                  </a:lnTo>
                  <a:close/>
                </a:path>
                <a:path w="641350" h="45720">
                  <a:moveTo>
                    <a:pt x="160274" y="42888"/>
                  </a:moveTo>
                  <a:lnTo>
                    <a:pt x="177012" y="43405"/>
                  </a:lnTo>
                  <a:lnTo>
                    <a:pt x="160274" y="42888"/>
                  </a:lnTo>
                  <a:close/>
                </a:path>
                <a:path w="641350" h="45720">
                  <a:moveTo>
                    <a:pt x="480949" y="42892"/>
                  </a:moveTo>
                  <a:lnTo>
                    <a:pt x="465379" y="43373"/>
                  </a:lnTo>
                  <a:lnTo>
                    <a:pt x="480949" y="42938"/>
                  </a:lnTo>
                  <a:close/>
                </a:path>
                <a:path w="641350" h="45720">
                  <a:moveTo>
                    <a:pt x="480949" y="0"/>
                  </a:moveTo>
                  <a:lnTo>
                    <a:pt x="480949" y="42892"/>
                  </a:lnTo>
                  <a:lnTo>
                    <a:pt x="493358" y="42509"/>
                  </a:lnTo>
                  <a:lnTo>
                    <a:pt x="542692" y="40476"/>
                  </a:lnTo>
                  <a:lnTo>
                    <a:pt x="592023" y="37935"/>
                  </a:lnTo>
                  <a:lnTo>
                    <a:pt x="641350" y="34886"/>
                  </a:lnTo>
                  <a:lnTo>
                    <a:pt x="480949" y="0"/>
                  </a:lnTo>
                  <a:close/>
                </a:path>
                <a:path w="641350" h="45720">
                  <a:moveTo>
                    <a:pt x="160274" y="0"/>
                  </a:moveTo>
                  <a:lnTo>
                    <a:pt x="0" y="34886"/>
                  </a:lnTo>
                  <a:lnTo>
                    <a:pt x="49326" y="37935"/>
                  </a:lnTo>
                  <a:lnTo>
                    <a:pt x="98657" y="40476"/>
                  </a:lnTo>
                  <a:lnTo>
                    <a:pt x="147991" y="42509"/>
                  </a:lnTo>
                  <a:lnTo>
                    <a:pt x="160274" y="42888"/>
                  </a:lnTo>
                  <a:lnTo>
                    <a:pt x="160274" y="0"/>
                  </a:lnTo>
                  <a:close/>
                </a:path>
              </a:pathLst>
            </a:custGeom>
            <a:solidFill>
              <a:srgbClr val="664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17">
              <a:extLst>
                <a:ext uri="{FF2B5EF4-FFF2-40B4-BE49-F238E27FC236}">
                  <a16:creationId xmlns:a16="http://schemas.microsoft.com/office/drawing/2014/main" id="{F7654726-A3E4-50E5-F030-2212678266FC}"/>
                </a:ext>
              </a:extLst>
            </p:cNvPr>
            <p:cNvSpPr/>
            <p:nvPr/>
          </p:nvSpPr>
          <p:spPr>
            <a:xfrm>
              <a:off x="3238500" y="9463405"/>
              <a:ext cx="1282700" cy="343535"/>
            </a:xfrm>
            <a:custGeom>
              <a:avLst/>
              <a:gdLst/>
              <a:ahLst/>
              <a:cxnLst/>
              <a:rect l="l" t="t" r="r" b="b"/>
              <a:pathLst>
                <a:path w="1282700" h="343534">
                  <a:moveTo>
                    <a:pt x="0" y="0"/>
                  </a:moveTo>
                  <a:lnTo>
                    <a:pt x="48085" y="6200"/>
                  </a:lnTo>
                  <a:lnTo>
                    <a:pt x="96177" y="11917"/>
                  </a:lnTo>
                  <a:lnTo>
                    <a:pt x="144274" y="17151"/>
                  </a:lnTo>
                  <a:lnTo>
                    <a:pt x="192373" y="21901"/>
                  </a:lnTo>
                  <a:lnTo>
                    <a:pt x="240474" y="26168"/>
                  </a:lnTo>
                  <a:lnTo>
                    <a:pt x="288575" y="29952"/>
                  </a:lnTo>
                  <a:lnTo>
                    <a:pt x="336674" y="33252"/>
                  </a:lnTo>
                  <a:lnTo>
                    <a:pt x="384771" y="36070"/>
                  </a:lnTo>
                  <a:lnTo>
                    <a:pt x="432863" y="38406"/>
                  </a:lnTo>
                  <a:lnTo>
                    <a:pt x="480949" y="40259"/>
                  </a:lnTo>
                  <a:lnTo>
                    <a:pt x="320675" y="75145"/>
                  </a:lnTo>
                  <a:lnTo>
                    <a:pt x="370001" y="78194"/>
                  </a:lnTo>
                  <a:lnTo>
                    <a:pt x="419332" y="80735"/>
                  </a:lnTo>
                  <a:lnTo>
                    <a:pt x="468666" y="82768"/>
                  </a:lnTo>
                  <a:lnTo>
                    <a:pt x="518003" y="84292"/>
                  </a:lnTo>
                  <a:lnTo>
                    <a:pt x="567341" y="85308"/>
                  </a:lnTo>
                  <a:lnTo>
                    <a:pt x="616680" y="85817"/>
                  </a:lnTo>
                  <a:lnTo>
                    <a:pt x="666019" y="85817"/>
                  </a:lnTo>
                  <a:lnTo>
                    <a:pt x="715358" y="85308"/>
                  </a:lnTo>
                  <a:lnTo>
                    <a:pt x="764696" y="84292"/>
                  </a:lnTo>
                  <a:lnTo>
                    <a:pt x="814033" y="82768"/>
                  </a:lnTo>
                  <a:lnTo>
                    <a:pt x="863367" y="80735"/>
                  </a:lnTo>
                  <a:lnTo>
                    <a:pt x="912698" y="78194"/>
                  </a:lnTo>
                  <a:lnTo>
                    <a:pt x="962025" y="75145"/>
                  </a:lnTo>
                  <a:lnTo>
                    <a:pt x="801624" y="40259"/>
                  </a:lnTo>
                  <a:lnTo>
                    <a:pt x="849740" y="38406"/>
                  </a:lnTo>
                  <a:lnTo>
                    <a:pt x="897851" y="36070"/>
                  </a:lnTo>
                  <a:lnTo>
                    <a:pt x="945957" y="33252"/>
                  </a:lnTo>
                  <a:lnTo>
                    <a:pt x="994060" y="29952"/>
                  </a:lnTo>
                  <a:lnTo>
                    <a:pt x="1042161" y="26168"/>
                  </a:lnTo>
                  <a:lnTo>
                    <a:pt x="1090263" y="21901"/>
                  </a:lnTo>
                  <a:lnTo>
                    <a:pt x="1138366" y="17151"/>
                  </a:lnTo>
                  <a:lnTo>
                    <a:pt x="1186472" y="11917"/>
                  </a:lnTo>
                  <a:lnTo>
                    <a:pt x="1234583" y="6200"/>
                  </a:lnTo>
                  <a:lnTo>
                    <a:pt x="1282700" y="0"/>
                  </a:lnTo>
                  <a:lnTo>
                    <a:pt x="1122299" y="147612"/>
                  </a:lnTo>
                  <a:lnTo>
                    <a:pt x="1282700" y="257657"/>
                  </a:lnTo>
                  <a:lnTo>
                    <a:pt x="1229242" y="264515"/>
                  </a:lnTo>
                  <a:lnTo>
                    <a:pt x="1175798" y="270777"/>
                  </a:lnTo>
                  <a:lnTo>
                    <a:pt x="1122362" y="276442"/>
                  </a:lnTo>
                  <a:lnTo>
                    <a:pt x="1068926" y="281511"/>
                  </a:lnTo>
                  <a:lnTo>
                    <a:pt x="1015482" y="285985"/>
                  </a:lnTo>
                  <a:lnTo>
                    <a:pt x="962025" y="289864"/>
                  </a:lnTo>
                  <a:lnTo>
                    <a:pt x="962025" y="332803"/>
                  </a:lnTo>
                  <a:lnTo>
                    <a:pt x="912698" y="335852"/>
                  </a:lnTo>
                  <a:lnTo>
                    <a:pt x="863367" y="338393"/>
                  </a:lnTo>
                  <a:lnTo>
                    <a:pt x="814033" y="340425"/>
                  </a:lnTo>
                  <a:lnTo>
                    <a:pt x="764696" y="341950"/>
                  </a:lnTo>
                  <a:lnTo>
                    <a:pt x="715358" y="342966"/>
                  </a:lnTo>
                  <a:lnTo>
                    <a:pt x="666019" y="343474"/>
                  </a:lnTo>
                  <a:lnTo>
                    <a:pt x="616680" y="343474"/>
                  </a:lnTo>
                  <a:lnTo>
                    <a:pt x="567341" y="342966"/>
                  </a:lnTo>
                  <a:lnTo>
                    <a:pt x="518003" y="341950"/>
                  </a:lnTo>
                  <a:lnTo>
                    <a:pt x="468666" y="340425"/>
                  </a:lnTo>
                  <a:lnTo>
                    <a:pt x="419332" y="338393"/>
                  </a:lnTo>
                  <a:lnTo>
                    <a:pt x="370001" y="335852"/>
                  </a:lnTo>
                  <a:lnTo>
                    <a:pt x="320675" y="332803"/>
                  </a:lnTo>
                  <a:lnTo>
                    <a:pt x="320675" y="289864"/>
                  </a:lnTo>
                  <a:lnTo>
                    <a:pt x="267217" y="285985"/>
                  </a:lnTo>
                  <a:lnTo>
                    <a:pt x="213773" y="281511"/>
                  </a:lnTo>
                  <a:lnTo>
                    <a:pt x="160337" y="276442"/>
                  </a:lnTo>
                  <a:lnTo>
                    <a:pt x="106901" y="270777"/>
                  </a:lnTo>
                  <a:lnTo>
                    <a:pt x="53457" y="264515"/>
                  </a:lnTo>
                  <a:lnTo>
                    <a:pt x="0" y="257657"/>
                  </a:lnTo>
                  <a:lnTo>
                    <a:pt x="160274" y="147612"/>
                  </a:lnTo>
                  <a:lnTo>
                    <a:pt x="0" y="0"/>
                  </a:lnTo>
                  <a:close/>
                </a:path>
                <a:path w="1282700" h="343534">
                  <a:moveTo>
                    <a:pt x="320675" y="289864"/>
                  </a:moveTo>
                  <a:lnTo>
                    <a:pt x="320675" y="75145"/>
                  </a:lnTo>
                </a:path>
                <a:path w="1282700" h="343534">
                  <a:moveTo>
                    <a:pt x="962025" y="75145"/>
                  </a:moveTo>
                  <a:lnTo>
                    <a:pt x="962025" y="289864"/>
                  </a:lnTo>
                </a:path>
                <a:path w="1282700" h="343534">
                  <a:moveTo>
                    <a:pt x="480949" y="40259"/>
                  </a:moveTo>
                  <a:lnTo>
                    <a:pt x="480949" y="83197"/>
                  </a:lnTo>
                </a:path>
                <a:path w="1282700" h="343534">
                  <a:moveTo>
                    <a:pt x="801624" y="83197"/>
                  </a:moveTo>
                  <a:lnTo>
                    <a:pt x="801624" y="40259"/>
                  </a:lnTo>
                </a:path>
              </a:pathLst>
            </a:custGeom>
            <a:ln w="9525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object 2">
            <a:extLst>
              <a:ext uri="{FF2B5EF4-FFF2-40B4-BE49-F238E27FC236}">
                <a16:creationId xmlns:a16="http://schemas.microsoft.com/office/drawing/2014/main" id="{F792A2DD-3A71-EB2F-FAE6-885AB4534143}"/>
              </a:ext>
            </a:extLst>
          </p:cNvPr>
          <p:cNvSpPr txBox="1"/>
          <p:nvPr/>
        </p:nvSpPr>
        <p:spPr>
          <a:xfrm>
            <a:off x="813210" y="641264"/>
            <a:ext cx="10469306" cy="44201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libri"/>
                <a:cs typeface="Calibri"/>
              </a:rPr>
              <a:t>HERRAMIENTAS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EMPLEADAS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EN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EL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SISTEMA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s-MX" sz="1400" b="1" spc="-5" dirty="0">
                <a:latin typeface="Calibri"/>
                <a:cs typeface="Calibri"/>
              </a:rPr>
              <a:t>PYTHON 3. 12. 3  </a:t>
            </a:r>
            <a:endParaRPr sz="1400" dirty="0">
              <a:latin typeface="Calibri"/>
              <a:cs typeface="Calibri"/>
            </a:endParaRPr>
          </a:p>
          <a:p>
            <a:pPr marL="12700" marR="5080" algn="just">
              <a:lnSpc>
                <a:spcPct val="110000"/>
              </a:lnSpc>
              <a:spcBef>
                <a:spcPts val="795"/>
              </a:spcBef>
            </a:pPr>
            <a:r>
              <a:rPr sz="1400" dirty="0">
                <a:latin typeface="Calibri"/>
                <a:cs typeface="Calibri"/>
              </a:rPr>
              <a:t>P</a:t>
            </a:r>
            <a:r>
              <a:rPr lang="es-MX" sz="1400" dirty="0">
                <a:latin typeface="Calibri"/>
                <a:cs typeface="Calibri"/>
              </a:rPr>
              <a:t>YTHON </a:t>
            </a:r>
            <a:r>
              <a:rPr lang="es-MX" sz="1400" dirty="0"/>
              <a:t>es un lenguaje de programación de alto nivel, interpretado y de propósito general, que es ampliamente utilizado por su simplicidad y legibilidad. 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lang="es-MX"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lang="es-MX" sz="1400" b="1" spc="-5" dirty="0">
                <a:latin typeface="Calibri"/>
                <a:cs typeface="Calibri"/>
              </a:rPr>
              <a:t>DJANGO</a:t>
            </a:r>
          </a:p>
          <a:p>
            <a:pPr marL="12700" algn="just">
              <a:lnSpc>
                <a:spcPct val="100000"/>
              </a:lnSpc>
            </a:pP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lang="es-MX" sz="1400" dirty="0"/>
              <a:t>es un </a:t>
            </a:r>
            <a:r>
              <a:rPr lang="es-MX" sz="1400" dirty="0" err="1"/>
              <a:t>framework</a:t>
            </a:r>
            <a:r>
              <a:rPr lang="es-MX" sz="1400" dirty="0"/>
              <a:t> de desarrollo web de alto nivel para Python que permite crear aplicaciones web de forma rápida y eficiente.</a:t>
            </a:r>
            <a:endParaRPr lang="es-MX"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lang="es-MX"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lang="es-MX"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Calibri"/>
                <a:cs typeface="Calibri"/>
              </a:rPr>
              <a:t>MySQL</a:t>
            </a:r>
            <a:r>
              <a:rPr sz="1400" b="1" spc="-4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8.0.33</a:t>
            </a:r>
            <a:endParaRPr sz="1400" dirty="0">
              <a:latin typeface="Calibri"/>
              <a:cs typeface="Calibri"/>
            </a:endParaRPr>
          </a:p>
          <a:p>
            <a:pPr marL="12700" marR="5080" algn="just">
              <a:lnSpc>
                <a:spcPct val="109700"/>
              </a:lnSpc>
              <a:spcBef>
                <a:spcPts val="800"/>
              </a:spcBef>
            </a:pPr>
            <a:r>
              <a:rPr sz="1400" spc="-5" dirty="0">
                <a:latin typeface="Calibri"/>
                <a:cs typeface="Calibri"/>
              </a:rPr>
              <a:t>Sistema de gestión </a:t>
            </a:r>
            <a:r>
              <a:rPr sz="1400" spc="-10" dirty="0">
                <a:latin typeface="Calibri"/>
                <a:cs typeface="Calibri"/>
              </a:rPr>
              <a:t>de </a:t>
            </a:r>
            <a:r>
              <a:rPr sz="1400" spc="-5" dirty="0">
                <a:latin typeface="Calibri"/>
                <a:cs typeface="Calibri"/>
              </a:rPr>
              <a:t>base de datos que se </a:t>
            </a:r>
            <a:r>
              <a:rPr sz="1400" dirty="0">
                <a:latin typeface="Calibri"/>
                <a:cs typeface="Calibri"/>
              </a:rPr>
              <a:t>adapta </a:t>
            </a:r>
            <a:r>
              <a:rPr sz="1400" spc="-5" dirty="0">
                <a:latin typeface="Calibri"/>
                <a:cs typeface="Calibri"/>
              </a:rPr>
              <a:t>muy </a:t>
            </a:r>
            <a:r>
              <a:rPr sz="1400" dirty="0">
                <a:latin typeface="Calibri"/>
                <a:cs typeface="Calibri"/>
              </a:rPr>
              <a:t>bien a </a:t>
            </a:r>
            <a:r>
              <a:rPr sz="1400" spc="-5" dirty="0">
                <a:latin typeface="Calibri"/>
                <a:cs typeface="Calibri"/>
              </a:rPr>
              <a:t>los servidores apache. Es libre </a:t>
            </a:r>
            <a:r>
              <a:rPr sz="1400" dirty="0">
                <a:latin typeface="Calibri"/>
                <a:cs typeface="Calibri"/>
              </a:rPr>
              <a:t>para 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uso </a:t>
            </a:r>
            <a:r>
              <a:rPr sz="1400" dirty="0">
                <a:latin typeface="Calibri"/>
                <a:cs typeface="Calibri"/>
              </a:rPr>
              <a:t>en </a:t>
            </a:r>
            <a:r>
              <a:rPr sz="1400" spc="-5" dirty="0">
                <a:latin typeface="Calibri"/>
                <a:cs typeface="Calibri"/>
              </a:rPr>
              <a:t>Servidores WEB. Ofrece ventajas tales como fácil </a:t>
            </a:r>
            <a:r>
              <a:rPr sz="1400" dirty="0">
                <a:latin typeface="Calibri"/>
                <a:cs typeface="Calibri"/>
              </a:rPr>
              <a:t>adaptación a </a:t>
            </a:r>
            <a:r>
              <a:rPr sz="1400" spc="-5" dirty="0">
                <a:latin typeface="Calibri"/>
                <a:cs typeface="Calibri"/>
              </a:rPr>
              <a:t>diferentes entornos </a:t>
            </a:r>
            <a:r>
              <a:rPr sz="1400" spc="-10" dirty="0">
                <a:latin typeface="Calibri"/>
                <a:cs typeface="Calibri"/>
              </a:rPr>
              <a:t>de 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desarrollo,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Interacción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con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Lenguajes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Programación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como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PHP,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Java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Script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y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fácil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Integración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con </a:t>
            </a:r>
            <a:r>
              <a:rPr sz="1400" spc="-2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distintos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sistemas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operativos.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3D110FE-C833-6773-3191-DF7C14465C66}"/>
              </a:ext>
            </a:extLst>
          </p:cNvPr>
          <p:cNvSpPr txBox="1"/>
          <p:nvPr/>
        </p:nvSpPr>
        <p:spPr>
          <a:xfrm>
            <a:off x="6325880" y="6181932"/>
            <a:ext cx="575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16D170E-12D1-FBF9-EF7E-86B5EDE12ECB}"/>
              </a:ext>
            </a:extLst>
          </p:cNvPr>
          <p:cNvSpPr/>
          <p:nvPr/>
        </p:nvSpPr>
        <p:spPr>
          <a:xfrm>
            <a:off x="1" y="0"/>
            <a:ext cx="12192000" cy="4382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MX" dirty="0">
                <a:solidFill>
                  <a:srgbClr val="FFFF00"/>
                </a:solidFill>
                <a:latin typeface="Berlin Sans FB Demi" panose="020E0802020502020306" pitchFamily="34" charset="0"/>
              </a:rPr>
              <a:t>MANUAL TECNICO</a:t>
            </a:r>
          </a:p>
        </p:txBody>
      </p:sp>
    </p:spTree>
    <p:extLst>
      <p:ext uri="{BB962C8B-B14F-4D97-AF65-F5344CB8AC3E}">
        <p14:creationId xmlns:p14="http://schemas.microsoft.com/office/powerpoint/2010/main" val="3607972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AE9B3F97-10E4-A613-0F61-E181E66642D8}"/>
              </a:ext>
            </a:extLst>
          </p:cNvPr>
          <p:cNvSpPr txBox="1"/>
          <p:nvPr/>
        </p:nvSpPr>
        <p:spPr>
          <a:xfrm>
            <a:off x="226140" y="583584"/>
            <a:ext cx="11734801" cy="5579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alibri"/>
                <a:cs typeface="Calibri"/>
              </a:rPr>
              <a:t>INSTALACION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EN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SERVIDOR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WEB</a:t>
            </a:r>
            <a:endParaRPr sz="1400" dirty="0">
              <a:latin typeface="Calibri"/>
              <a:cs typeface="Calibri"/>
            </a:endParaRPr>
          </a:p>
          <a:p>
            <a:pPr marL="12700" marR="5715" algn="just">
              <a:lnSpc>
                <a:spcPct val="109700"/>
              </a:lnSpc>
              <a:spcBef>
                <a:spcPts val="860"/>
              </a:spcBef>
            </a:pPr>
            <a:r>
              <a:rPr sz="1400" dirty="0">
                <a:latin typeface="Calibri"/>
                <a:cs typeface="Calibri"/>
              </a:rPr>
              <a:t>Una </a:t>
            </a:r>
            <a:r>
              <a:rPr sz="1400" spc="-5" dirty="0">
                <a:latin typeface="Calibri"/>
                <a:cs typeface="Calibri"/>
              </a:rPr>
              <a:t>vez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adquiridos </a:t>
            </a:r>
            <a:r>
              <a:rPr sz="1400" dirty="0">
                <a:latin typeface="Calibri"/>
                <a:cs typeface="Calibri"/>
              </a:rPr>
              <a:t>los </a:t>
            </a:r>
            <a:r>
              <a:rPr sz="1400" spc="-5" dirty="0">
                <a:latin typeface="Calibri"/>
                <a:cs typeface="Calibri"/>
              </a:rPr>
              <a:t>servicios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 dominio </a:t>
            </a:r>
            <a:r>
              <a:rPr sz="1400" dirty="0">
                <a:latin typeface="Calibri"/>
                <a:cs typeface="Calibri"/>
              </a:rPr>
              <a:t>y </a:t>
            </a:r>
            <a:r>
              <a:rPr sz="1400" spc="-5" dirty="0">
                <a:latin typeface="Calibri"/>
                <a:cs typeface="Calibri"/>
              </a:rPr>
              <a:t>servidor </a:t>
            </a:r>
            <a:r>
              <a:rPr sz="1400" dirty="0">
                <a:latin typeface="Calibri"/>
                <a:cs typeface="Calibri"/>
              </a:rPr>
              <a:t>web </a:t>
            </a:r>
            <a:r>
              <a:rPr sz="1400" spc="-5" dirty="0">
                <a:latin typeface="Calibri"/>
                <a:cs typeface="Calibri"/>
              </a:rPr>
              <a:t>donde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se</a:t>
            </a:r>
            <a:r>
              <a:rPr sz="1400" spc="-5" dirty="0">
                <a:latin typeface="Calibri"/>
                <a:cs typeface="Calibri"/>
              </a:rPr>
              <a:t> alojará </a:t>
            </a:r>
            <a:r>
              <a:rPr sz="1400" dirty="0">
                <a:latin typeface="Calibri"/>
                <a:cs typeface="Calibri"/>
              </a:rPr>
              <a:t>el </a:t>
            </a:r>
            <a:r>
              <a:rPr sz="1400" spc="-5" dirty="0">
                <a:latin typeface="Calibri"/>
                <a:cs typeface="Calibri"/>
              </a:rPr>
              <a:t>aplicativo, es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necesario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subir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el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proyecto.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Siguiendo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estos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pasos,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deberías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poder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instalar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con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éxito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tu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sistema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web </a:t>
            </a:r>
            <a:r>
              <a:rPr sz="1400" spc="-2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en </a:t>
            </a:r>
            <a:r>
              <a:rPr sz="1400" spc="-5" dirty="0">
                <a:latin typeface="Calibri"/>
                <a:cs typeface="Calibri"/>
              </a:rPr>
              <a:t>un hosting </a:t>
            </a:r>
            <a:r>
              <a:rPr sz="1400" dirty="0">
                <a:latin typeface="Calibri"/>
                <a:cs typeface="Calibri"/>
              </a:rPr>
              <a:t>web y </a:t>
            </a:r>
            <a:r>
              <a:rPr sz="1400" spc="-5" dirty="0">
                <a:latin typeface="Calibri"/>
                <a:cs typeface="Calibri"/>
              </a:rPr>
              <a:t>ponerlo </a:t>
            </a:r>
            <a:r>
              <a:rPr sz="1400" dirty="0">
                <a:latin typeface="Calibri"/>
                <a:cs typeface="Calibri"/>
              </a:rPr>
              <a:t>en </a:t>
            </a:r>
            <a:r>
              <a:rPr sz="1400" spc="-5" dirty="0">
                <a:latin typeface="Calibri"/>
                <a:cs typeface="Calibri"/>
              </a:rPr>
              <a:t>funcionamiento para que </a:t>
            </a:r>
            <a:r>
              <a:rPr sz="1400" dirty="0">
                <a:latin typeface="Calibri"/>
                <a:cs typeface="Calibri"/>
              </a:rPr>
              <a:t>los </a:t>
            </a:r>
            <a:r>
              <a:rPr sz="1400" spc="-5" dirty="0">
                <a:latin typeface="Calibri"/>
                <a:cs typeface="Calibri"/>
              </a:rPr>
              <a:t>usuarios </a:t>
            </a:r>
            <a:r>
              <a:rPr sz="1400" dirty="0">
                <a:latin typeface="Calibri"/>
                <a:cs typeface="Calibri"/>
              </a:rPr>
              <a:t>puedan </a:t>
            </a:r>
            <a:r>
              <a:rPr sz="1400" spc="-5" dirty="0">
                <a:latin typeface="Calibri"/>
                <a:cs typeface="Calibri"/>
              </a:rPr>
              <a:t>acceder </a:t>
            </a:r>
            <a:r>
              <a:rPr sz="1400" dirty="0">
                <a:latin typeface="Calibri"/>
                <a:cs typeface="Calibri"/>
              </a:rPr>
              <a:t>a él a </a:t>
            </a:r>
            <a:r>
              <a:rPr sz="1400" spc="-5" dirty="0">
                <a:latin typeface="Calibri"/>
                <a:cs typeface="Calibri"/>
              </a:rPr>
              <a:t>través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Internet.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sz="1400" b="1" spc="-5" dirty="0">
                <a:latin typeface="Calibri"/>
                <a:cs typeface="Calibri"/>
              </a:rPr>
              <a:t>Transferencia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de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archivos.</a:t>
            </a:r>
            <a:endParaRPr sz="1400" dirty="0">
              <a:latin typeface="Calibri"/>
              <a:cs typeface="Calibri"/>
            </a:endParaRPr>
          </a:p>
          <a:p>
            <a:pPr marL="192405" marR="7620" algn="just">
              <a:lnSpc>
                <a:spcPct val="109700"/>
              </a:lnSpc>
              <a:spcBef>
                <a:spcPts val="815"/>
              </a:spcBef>
            </a:pPr>
            <a:r>
              <a:rPr sz="1400" dirty="0">
                <a:latin typeface="Calibri"/>
                <a:cs typeface="Calibri"/>
              </a:rPr>
              <a:t>Utiliza </a:t>
            </a:r>
            <a:r>
              <a:rPr sz="1400" spc="-5" dirty="0">
                <a:latin typeface="Calibri"/>
                <a:cs typeface="Calibri"/>
              </a:rPr>
              <a:t>un </a:t>
            </a:r>
            <a:r>
              <a:rPr sz="1400" spc="-5" dirty="0" err="1">
                <a:latin typeface="Calibri"/>
                <a:cs typeface="Calibri"/>
              </a:rPr>
              <a:t>administrador</a:t>
            </a:r>
            <a:r>
              <a:rPr sz="1400" spc="-5" dirty="0">
                <a:latin typeface="Calibri"/>
                <a:cs typeface="Calibri"/>
              </a:rPr>
              <a:t> de archivos del panel de </a:t>
            </a:r>
            <a:r>
              <a:rPr sz="1400" dirty="0">
                <a:latin typeface="Calibri"/>
                <a:cs typeface="Calibri"/>
              </a:rPr>
              <a:t>control </a:t>
            </a:r>
            <a:r>
              <a:rPr sz="1400" spc="-5" dirty="0">
                <a:latin typeface="Calibri"/>
                <a:cs typeface="Calibri"/>
              </a:rPr>
              <a:t>para transferir los </a:t>
            </a:r>
            <a:r>
              <a:rPr sz="1400" dirty="0">
                <a:latin typeface="Calibri"/>
                <a:cs typeface="Calibri"/>
              </a:rPr>
              <a:t> archivos </a:t>
            </a:r>
            <a:r>
              <a:rPr sz="1400" spc="-5" dirty="0">
                <a:latin typeface="Calibri"/>
                <a:cs typeface="Calibri"/>
              </a:rPr>
              <a:t>de </a:t>
            </a:r>
            <a:r>
              <a:rPr sz="1400" dirty="0">
                <a:latin typeface="Calibri"/>
                <a:cs typeface="Calibri"/>
              </a:rPr>
              <a:t>tu </a:t>
            </a:r>
            <a:r>
              <a:rPr sz="1400" spc="-5" dirty="0">
                <a:latin typeface="Calibri"/>
                <a:cs typeface="Calibri"/>
              </a:rPr>
              <a:t>sistema web </a:t>
            </a:r>
            <a:r>
              <a:rPr sz="1400" dirty="0">
                <a:latin typeface="Calibri"/>
                <a:cs typeface="Calibri"/>
              </a:rPr>
              <a:t>al </a:t>
            </a:r>
            <a:r>
              <a:rPr sz="1400" spc="-5" dirty="0">
                <a:latin typeface="Calibri"/>
                <a:cs typeface="Calibri"/>
              </a:rPr>
              <a:t>servidor de hosting. </a:t>
            </a:r>
            <a:r>
              <a:rPr sz="1400" dirty="0">
                <a:latin typeface="Calibri"/>
                <a:cs typeface="Calibri"/>
              </a:rPr>
              <a:t>Asegúrate </a:t>
            </a:r>
            <a:r>
              <a:rPr sz="1400" spc="-5" dirty="0">
                <a:latin typeface="Calibri"/>
                <a:cs typeface="Calibri"/>
              </a:rPr>
              <a:t>de colocar </a:t>
            </a:r>
            <a:r>
              <a:rPr sz="1400" dirty="0">
                <a:latin typeface="Calibri"/>
                <a:cs typeface="Calibri"/>
              </a:rPr>
              <a:t>los archivos en el 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directorio correcto (por </a:t>
            </a:r>
            <a:r>
              <a:rPr sz="1400" spc="-10" dirty="0">
                <a:latin typeface="Calibri"/>
                <a:cs typeface="Calibri"/>
              </a:rPr>
              <a:t>lo </a:t>
            </a:r>
            <a:r>
              <a:rPr sz="1400" dirty="0">
                <a:latin typeface="Calibri"/>
                <a:cs typeface="Calibri"/>
              </a:rPr>
              <a:t>general, e</a:t>
            </a:r>
            <a:r>
              <a:rPr lang="es-MX" sz="1400" dirty="0">
                <a:latin typeface="Calibri"/>
                <a:cs typeface="Calibri"/>
              </a:rPr>
              <a:t>s </a:t>
            </a:r>
            <a:r>
              <a:rPr sz="1400" spc="-5" dirty="0" err="1">
                <a:latin typeface="Calibri"/>
                <a:cs typeface="Calibri"/>
              </a:rPr>
              <a:t>public_html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 www). </a:t>
            </a:r>
            <a:r>
              <a:rPr sz="1400" spc="-5" dirty="0">
                <a:latin typeface="Calibri"/>
                <a:cs typeface="Calibri"/>
              </a:rPr>
              <a:t>En </a:t>
            </a:r>
            <a:r>
              <a:rPr sz="1400" dirty="0">
                <a:latin typeface="Calibri"/>
                <a:cs typeface="Calibri"/>
              </a:rPr>
              <a:t>el </a:t>
            </a:r>
            <a:r>
              <a:rPr sz="1400" spc="-5" dirty="0">
                <a:latin typeface="Calibri"/>
                <a:cs typeface="Calibri"/>
              </a:rPr>
              <a:t>directorio </a:t>
            </a:r>
            <a:r>
              <a:rPr sz="1400" spc="-10" dirty="0">
                <a:latin typeface="Calibri"/>
                <a:cs typeface="Calibri"/>
              </a:rPr>
              <a:t>de </a:t>
            </a:r>
            <a:r>
              <a:rPr sz="1400" dirty="0">
                <a:latin typeface="Calibri"/>
                <a:cs typeface="Calibri"/>
              </a:rPr>
              <a:t>raíz </a:t>
            </a:r>
            <a:r>
              <a:rPr sz="1400" spc="-5" dirty="0">
                <a:latin typeface="Calibri"/>
                <a:cs typeface="Calibri"/>
              </a:rPr>
              <a:t>se </a:t>
            </a:r>
            <a:r>
              <a:rPr sz="1400" dirty="0" err="1">
                <a:latin typeface="Calibri"/>
                <a:cs typeface="Calibri"/>
              </a:rPr>
              <a:t>debe</a:t>
            </a:r>
            <a:r>
              <a:rPr sz="1400" dirty="0">
                <a:latin typeface="Calibri"/>
                <a:cs typeface="Calibri"/>
              </a:rPr>
              <a:t> cargar </a:t>
            </a:r>
            <a:r>
              <a:rPr sz="1400" spc="-5" dirty="0">
                <a:latin typeface="Calibri"/>
                <a:cs typeface="Calibri"/>
              </a:rPr>
              <a:t>los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archivos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adjuntos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en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carpeta,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en la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sección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código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fuente.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400" b="1" spc="-5" dirty="0">
                <a:latin typeface="Calibri"/>
                <a:cs typeface="Calibri"/>
              </a:rPr>
              <a:t>Configuración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de</a:t>
            </a:r>
            <a:r>
              <a:rPr sz="1400" b="1" spc="-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la</a:t>
            </a:r>
            <a:r>
              <a:rPr sz="1400" b="1" spc="-5" dirty="0">
                <a:latin typeface="Calibri"/>
                <a:cs typeface="Calibri"/>
              </a:rPr>
              <a:t> base </a:t>
            </a:r>
            <a:r>
              <a:rPr sz="1400" b="1" spc="-10" dirty="0">
                <a:latin typeface="Calibri"/>
                <a:cs typeface="Calibri"/>
              </a:rPr>
              <a:t>de</a:t>
            </a:r>
            <a:r>
              <a:rPr sz="1400" b="1" spc="-5" dirty="0">
                <a:latin typeface="Calibri"/>
                <a:cs typeface="Calibri"/>
              </a:rPr>
              <a:t> datos.</a:t>
            </a:r>
            <a:endParaRPr sz="1400" dirty="0">
              <a:latin typeface="Calibri"/>
              <a:cs typeface="Calibri"/>
            </a:endParaRPr>
          </a:p>
          <a:p>
            <a:pPr marL="192405" marR="6350" algn="just">
              <a:lnSpc>
                <a:spcPct val="110000"/>
              </a:lnSpc>
              <a:spcBef>
                <a:spcPts val="790"/>
              </a:spcBef>
            </a:pPr>
            <a:r>
              <a:rPr sz="1400" spc="-5" dirty="0">
                <a:latin typeface="Calibri"/>
                <a:cs typeface="Calibri"/>
              </a:rPr>
              <a:t>Como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usa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una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base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datos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en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MySQL,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deberás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crear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una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base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 err="1">
                <a:latin typeface="Calibri"/>
                <a:cs typeface="Calibri"/>
              </a:rPr>
              <a:t>datos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 través del </a:t>
            </a:r>
            <a:r>
              <a:rPr sz="1400" spc="-5" dirty="0">
                <a:latin typeface="Calibri"/>
                <a:cs typeface="Calibri"/>
              </a:rPr>
              <a:t>panel de </a:t>
            </a:r>
            <a:r>
              <a:rPr sz="1400" dirty="0">
                <a:latin typeface="Calibri"/>
                <a:cs typeface="Calibri"/>
              </a:rPr>
              <a:t>control del </a:t>
            </a:r>
            <a:r>
              <a:rPr sz="1400" spc="-5" dirty="0">
                <a:latin typeface="Calibri"/>
                <a:cs typeface="Calibri"/>
              </a:rPr>
              <a:t>hosting. Luego, </a:t>
            </a:r>
            <a:r>
              <a:rPr sz="1400" dirty="0">
                <a:latin typeface="Calibri"/>
                <a:cs typeface="Calibri"/>
              </a:rPr>
              <a:t>importa la estructura </a:t>
            </a:r>
            <a:r>
              <a:rPr sz="1400" spc="-5" dirty="0">
                <a:latin typeface="Calibri"/>
                <a:cs typeface="Calibri"/>
              </a:rPr>
              <a:t>de </a:t>
            </a:r>
            <a:r>
              <a:rPr sz="1400" dirty="0">
                <a:latin typeface="Calibri"/>
                <a:cs typeface="Calibri"/>
              </a:rPr>
              <a:t>la base </a:t>
            </a:r>
            <a:r>
              <a:rPr sz="1400" spc="-5" dirty="0">
                <a:latin typeface="Calibri"/>
                <a:cs typeface="Calibri"/>
              </a:rPr>
              <a:t>de datos </a:t>
            </a:r>
            <a:r>
              <a:rPr sz="1400" dirty="0">
                <a:latin typeface="Calibri"/>
                <a:cs typeface="Calibri"/>
              </a:rPr>
              <a:t> y</a:t>
            </a:r>
            <a:r>
              <a:rPr sz="1400" spc="-5" dirty="0">
                <a:latin typeface="Calibri"/>
                <a:cs typeface="Calibri"/>
              </a:rPr>
              <a:t> los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datos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si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necesario.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400" b="1" spc="-5" dirty="0" err="1">
                <a:latin typeface="Calibri"/>
                <a:cs typeface="Calibri"/>
              </a:rPr>
              <a:t>Prueba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y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verificación.</a:t>
            </a:r>
            <a:endParaRPr sz="1400" dirty="0">
              <a:latin typeface="Calibri"/>
              <a:cs typeface="Calibri"/>
            </a:endParaRPr>
          </a:p>
          <a:p>
            <a:pPr marL="192405" marR="5080" algn="just">
              <a:lnSpc>
                <a:spcPct val="109700"/>
              </a:lnSpc>
              <a:spcBef>
                <a:spcPts val="805"/>
              </a:spcBef>
            </a:pPr>
            <a:r>
              <a:rPr sz="1400" dirty="0">
                <a:latin typeface="Calibri"/>
                <a:cs typeface="Calibri"/>
              </a:rPr>
              <a:t>Una </a:t>
            </a:r>
            <a:r>
              <a:rPr sz="1400" spc="-5" dirty="0">
                <a:latin typeface="Calibri"/>
                <a:cs typeface="Calibri"/>
              </a:rPr>
              <a:t>vez que hayas completado </a:t>
            </a:r>
            <a:r>
              <a:rPr sz="1400" dirty="0">
                <a:latin typeface="Calibri"/>
                <a:cs typeface="Calibri"/>
              </a:rPr>
              <a:t>la </a:t>
            </a:r>
            <a:r>
              <a:rPr sz="1400" spc="-5" dirty="0">
                <a:latin typeface="Calibri"/>
                <a:cs typeface="Calibri"/>
              </a:rPr>
              <a:t>instalación, </a:t>
            </a:r>
            <a:r>
              <a:rPr sz="1400" dirty="0">
                <a:latin typeface="Calibri"/>
                <a:cs typeface="Calibri"/>
              </a:rPr>
              <a:t>realiza </a:t>
            </a:r>
            <a:r>
              <a:rPr sz="1400" spc="-5" dirty="0">
                <a:latin typeface="Calibri"/>
                <a:cs typeface="Calibri"/>
              </a:rPr>
              <a:t>pruebas para asegurarte </a:t>
            </a:r>
            <a:r>
              <a:rPr sz="1400" spc="-10" dirty="0">
                <a:latin typeface="Calibri"/>
                <a:cs typeface="Calibri"/>
              </a:rPr>
              <a:t>de </a:t>
            </a:r>
            <a:r>
              <a:rPr sz="1400" spc="-5" dirty="0">
                <a:latin typeface="Calibri"/>
                <a:cs typeface="Calibri"/>
              </a:rPr>
              <a:t>que </a:t>
            </a:r>
            <a:r>
              <a:rPr sz="1400" dirty="0">
                <a:latin typeface="Calibri"/>
                <a:cs typeface="Calibri"/>
              </a:rPr>
              <a:t>tu </a:t>
            </a:r>
            <a:r>
              <a:rPr sz="1400" spc="-5" dirty="0">
                <a:latin typeface="Calibri"/>
                <a:cs typeface="Calibri"/>
              </a:rPr>
              <a:t>sistema </a:t>
            </a:r>
            <a:r>
              <a:rPr sz="1400" dirty="0">
                <a:latin typeface="Calibri"/>
                <a:cs typeface="Calibri"/>
              </a:rPr>
              <a:t> web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funcione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correctamente</a:t>
            </a:r>
            <a:r>
              <a:rPr sz="1400" dirty="0">
                <a:latin typeface="Calibri"/>
                <a:cs typeface="Calibri"/>
              </a:rPr>
              <a:t> en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el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nuevo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entorno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hosting.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Esto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incluye</a:t>
            </a:r>
            <a:r>
              <a:rPr sz="1400" dirty="0">
                <a:latin typeface="Calibri"/>
                <a:cs typeface="Calibri"/>
              </a:rPr>
              <a:t> probar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 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funcionalidad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del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sitio,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asegurarse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que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las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bases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de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datos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estén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correctamente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configuradas </a:t>
            </a:r>
            <a:r>
              <a:rPr sz="1400" spc="-2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y</a:t>
            </a:r>
            <a:r>
              <a:rPr sz="1400" spc="-5" dirty="0">
                <a:latin typeface="Calibri"/>
                <a:cs typeface="Calibri"/>
              </a:rPr>
              <a:t> que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no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haya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problemas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</a:t>
            </a:r>
            <a:r>
              <a:rPr sz="1400" dirty="0">
                <a:latin typeface="Calibri"/>
                <a:cs typeface="Calibri"/>
              </a:rPr>
              <a:t> acceso.</a:t>
            </a: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400" b="1" spc="-5" dirty="0">
                <a:latin typeface="Calibri"/>
                <a:cs typeface="Calibri"/>
              </a:rPr>
              <a:t>Configuraciones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adicionales.</a:t>
            </a:r>
            <a:endParaRPr sz="1400" dirty="0">
              <a:latin typeface="Calibri"/>
              <a:cs typeface="Calibri"/>
            </a:endParaRPr>
          </a:p>
          <a:p>
            <a:pPr marL="192405" marR="6350" algn="just">
              <a:lnSpc>
                <a:spcPct val="110200"/>
              </a:lnSpc>
              <a:spcBef>
                <a:spcPts val="800"/>
              </a:spcBef>
            </a:pPr>
            <a:r>
              <a:rPr sz="1400" spc="-5" dirty="0">
                <a:latin typeface="Calibri"/>
                <a:cs typeface="Calibri"/>
              </a:rPr>
              <a:t>Es posible que necesites realizar configuraciones adicionales </a:t>
            </a:r>
            <a:r>
              <a:rPr sz="1400" dirty="0">
                <a:latin typeface="Calibri"/>
                <a:cs typeface="Calibri"/>
              </a:rPr>
              <a:t>en el </a:t>
            </a:r>
            <a:r>
              <a:rPr sz="1400" spc="-5" dirty="0">
                <a:latin typeface="Calibri"/>
                <a:cs typeface="Calibri"/>
              </a:rPr>
              <a:t>servidor de hosting, como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configurar certificados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SSL,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ajustar</a:t>
            </a:r>
            <a:r>
              <a:rPr sz="1400" dirty="0">
                <a:latin typeface="Calibri"/>
                <a:cs typeface="Calibri"/>
              </a:rPr>
              <a:t> la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configuración del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servidor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web,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etc.</a:t>
            </a: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400" b="1" spc="-5" dirty="0">
                <a:latin typeface="Calibri"/>
                <a:cs typeface="Calibri"/>
              </a:rPr>
              <a:t>Mantenimiento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continuo.</a:t>
            </a:r>
            <a:endParaRPr sz="1400" dirty="0">
              <a:latin typeface="Calibri"/>
              <a:cs typeface="Calibri"/>
            </a:endParaRPr>
          </a:p>
          <a:p>
            <a:pPr marL="192405" marR="6350" algn="just">
              <a:lnSpc>
                <a:spcPct val="110000"/>
              </a:lnSpc>
              <a:spcBef>
                <a:spcPts val="795"/>
              </a:spcBef>
            </a:pPr>
            <a:r>
              <a:rPr sz="1400" dirty="0">
                <a:latin typeface="Calibri"/>
                <a:cs typeface="Calibri"/>
              </a:rPr>
              <a:t>Una vez </a:t>
            </a:r>
            <a:r>
              <a:rPr sz="1400" spc="-5" dirty="0">
                <a:latin typeface="Calibri"/>
                <a:cs typeface="Calibri"/>
              </a:rPr>
              <a:t>que </a:t>
            </a:r>
            <a:r>
              <a:rPr sz="1400" dirty="0">
                <a:latin typeface="Calibri"/>
                <a:cs typeface="Calibri"/>
              </a:rPr>
              <a:t>tu </a:t>
            </a:r>
            <a:r>
              <a:rPr sz="1400" spc="-5" dirty="0">
                <a:latin typeface="Calibri"/>
                <a:cs typeface="Calibri"/>
              </a:rPr>
              <a:t>sistema web </a:t>
            </a:r>
            <a:r>
              <a:rPr sz="1400" dirty="0">
                <a:latin typeface="Calibri"/>
                <a:cs typeface="Calibri"/>
              </a:rPr>
              <a:t>esté </a:t>
            </a:r>
            <a:r>
              <a:rPr sz="1400" spc="-5" dirty="0">
                <a:latin typeface="Calibri"/>
                <a:cs typeface="Calibri"/>
              </a:rPr>
              <a:t>instalado </a:t>
            </a:r>
            <a:r>
              <a:rPr sz="1400" dirty="0">
                <a:latin typeface="Calibri"/>
                <a:cs typeface="Calibri"/>
              </a:rPr>
              <a:t>y </a:t>
            </a:r>
            <a:r>
              <a:rPr sz="1400" spc="-5" dirty="0">
                <a:latin typeface="Calibri"/>
                <a:cs typeface="Calibri"/>
              </a:rPr>
              <a:t>funcionando </a:t>
            </a:r>
            <a:r>
              <a:rPr sz="1400" dirty="0">
                <a:latin typeface="Calibri"/>
                <a:cs typeface="Calibri"/>
              </a:rPr>
              <a:t>en el </a:t>
            </a:r>
            <a:r>
              <a:rPr sz="1400" spc="-5" dirty="0">
                <a:latin typeface="Calibri"/>
                <a:cs typeface="Calibri"/>
              </a:rPr>
              <a:t>hosting, asegúrate de </a:t>
            </a:r>
            <a:r>
              <a:rPr sz="1400" dirty="0">
                <a:latin typeface="Calibri"/>
                <a:cs typeface="Calibri"/>
              </a:rPr>
              <a:t>realizar </a:t>
            </a:r>
            <a:r>
              <a:rPr sz="1400" spc="-5" dirty="0">
                <a:latin typeface="Calibri"/>
                <a:cs typeface="Calibri"/>
              </a:rPr>
              <a:t>un </a:t>
            </a:r>
            <a:r>
              <a:rPr sz="1400" spc="-2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mantenimiento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regular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del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servidor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y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aplicación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para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garantizar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su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seguridad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y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rendimiento </a:t>
            </a:r>
            <a:r>
              <a:rPr sz="1400" spc="-2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5" dirty="0">
                <a:latin typeface="Calibri"/>
                <a:cs typeface="Calibri"/>
              </a:rPr>
              <a:t> largo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plazo.</a:t>
            </a:r>
            <a:endParaRPr sz="1400" dirty="0">
              <a:latin typeface="Calibri"/>
              <a:cs typeface="Calibri"/>
            </a:endParaRPr>
          </a:p>
        </p:txBody>
      </p:sp>
      <p:grpSp>
        <p:nvGrpSpPr>
          <p:cNvPr id="5" name="object 14">
            <a:extLst>
              <a:ext uri="{FF2B5EF4-FFF2-40B4-BE49-F238E27FC236}">
                <a16:creationId xmlns:a16="http://schemas.microsoft.com/office/drawing/2014/main" id="{CA7FCF9D-8F84-7148-A45A-89F1D8C9C391}"/>
              </a:ext>
            </a:extLst>
          </p:cNvPr>
          <p:cNvGrpSpPr/>
          <p:nvPr/>
        </p:nvGrpSpPr>
        <p:grpSpPr>
          <a:xfrm>
            <a:off x="5631221" y="6380806"/>
            <a:ext cx="1282700" cy="343535"/>
            <a:chOff x="3238500" y="9463405"/>
            <a:chExt cx="1282700" cy="343535"/>
          </a:xfrm>
        </p:grpSpPr>
        <p:sp>
          <p:nvSpPr>
            <p:cNvPr id="6" name="object 15">
              <a:extLst>
                <a:ext uri="{FF2B5EF4-FFF2-40B4-BE49-F238E27FC236}">
                  <a16:creationId xmlns:a16="http://schemas.microsoft.com/office/drawing/2014/main" id="{4064C55F-A534-D918-6830-870405FC219E}"/>
                </a:ext>
              </a:extLst>
            </p:cNvPr>
            <p:cNvSpPr/>
            <p:nvPr/>
          </p:nvSpPr>
          <p:spPr>
            <a:xfrm>
              <a:off x="3238500" y="9463405"/>
              <a:ext cx="1282700" cy="343535"/>
            </a:xfrm>
            <a:custGeom>
              <a:avLst/>
              <a:gdLst/>
              <a:ahLst/>
              <a:cxnLst/>
              <a:rect l="l" t="t" r="r" b="b"/>
              <a:pathLst>
                <a:path w="1282700" h="343534">
                  <a:moveTo>
                    <a:pt x="1282700" y="0"/>
                  </a:moveTo>
                  <a:lnTo>
                    <a:pt x="1234583" y="6200"/>
                  </a:lnTo>
                  <a:lnTo>
                    <a:pt x="1186472" y="11917"/>
                  </a:lnTo>
                  <a:lnTo>
                    <a:pt x="1138366" y="17151"/>
                  </a:lnTo>
                  <a:lnTo>
                    <a:pt x="1090263" y="21901"/>
                  </a:lnTo>
                  <a:lnTo>
                    <a:pt x="1042161" y="26168"/>
                  </a:lnTo>
                  <a:lnTo>
                    <a:pt x="994060" y="29952"/>
                  </a:lnTo>
                  <a:lnTo>
                    <a:pt x="945957" y="33252"/>
                  </a:lnTo>
                  <a:lnTo>
                    <a:pt x="897851" y="36070"/>
                  </a:lnTo>
                  <a:lnTo>
                    <a:pt x="849740" y="38406"/>
                  </a:lnTo>
                  <a:lnTo>
                    <a:pt x="801624" y="40259"/>
                  </a:lnTo>
                  <a:lnTo>
                    <a:pt x="962025" y="75145"/>
                  </a:lnTo>
                  <a:lnTo>
                    <a:pt x="912698" y="78194"/>
                  </a:lnTo>
                  <a:lnTo>
                    <a:pt x="863367" y="80735"/>
                  </a:lnTo>
                  <a:lnTo>
                    <a:pt x="814033" y="82768"/>
                  </a:lnTo>
                  <a:lnTo>
                    <a:pt x="764696" y="84292"/>
                  </a:lnTo>
                  <a:lnTo>
                    <a:pt x="715358" y="85308"/>
                  </a:lnTo>
                  <a:lnTo>
                    <a:pt x="666019" y="85817"/>
                  </a:lnTo>
                  <a:lnTo>
                    <a:pt x="616680" y="85817"/>
                  </a:lnTo>
                  <a:lnTo>
                    <a:pt x="567341" y="85308"/>
                  </a:lnTo>
                  <a:lnTo>
                    <a:pt x="518003" y="84292"/>
                  </a:lnTo>
                  <a:lnTo>
                    <a:pt x="468666" y="82768"/>
                  </a:lnTo>
                  <a:lnTo>
                    <a:pt x="419332" y="80735"/>
                  </a:lnTo>
                  <a:lnTo>
                    <a:pt x="370001" y="78194"/>
                  </a:lnTo>
                  <a:lnTo>
                    <a:pt x="320675" y="75145"/>
                  </a:lnTo>
                  <a:lnTo>
                    <a:pt x="480949" y="40259"/>
                  </a:lnTo>
                  <a:lnTo>
                    <a:pt x="432863" y="38406"/>
                  </a:lnTo>
                  <a:lnTo>
                    <a:pt x="384771" y="36070"/>
                  </a:lnTo>
                  <a:lnTo>
                    <a:pt x="336674" y="33252"/>
                  </a:lnTo>
                  <a:lnTo>
                    <a:pt x="288575" y="29952"/>
                  </a:lnTo>
                  <a:lnTo>
                    <a:pt x="240474" y="26168"/>
                  </a:lnTo>
                  <a:lnTo>
                    <a:pt x="192373" y="21901"/>
                  </a:lnTo>
                  <a:lnTo>
                    <a:pt x="144274" y="17151"/>
                  </a:lnTo>
                  <a:lnTo>
                    <a:pt x="96177" y="11917"/>
                  </a:lnTo>
                  <a:lnTo>
                    <a:pt x="48085" y="6200"/>
                  </a:lnTo>
                  <a:lnTo>
                    <a:pt x="0" y="0"/>
                  </a:lnTo>
                  <a:lnTo>
                    <a:pt x="160274" y="147612"/>
                  </a:lnTo>
                  <a:lnTo>
                    <a:pt x="0" y="257657"/>
                  </a:lnTo>
                  <a:lnTo>
                    <a:pt x="53457" y="264515"/>
                  </a:lnTo>
                  <a:lnTo>
                    <a:pt x="106901" y="270777"/>
                  </a:lnTo>
                  <a:lnTo>
                    <a:pt x="160337" y="276442"/>
                  </a:lnTo>
                  <a:lnTo>
                    <a:pt x="213773" y="281511"/>
                  </a:lnTo>
                  <a:lnTo>
                    <a:pt x="267217" y="285985"/>
                  </a:lnTo>
                  <a:lnTo>
                    <a:pt x="320675" y="289864"/>
                  </a:lnTo>
                  <a:lnTo>
                    <a:pt x="320675" y="332803"/>
                  </a:lnTo>
                  <a:lnTo>
                    <a:pt x="370001" y="335852"/>
                  </a:lnTo>
                  <a:lnTo>
                    <a:pt x="419332" y="338393"/>
                  </a:lnTo>
                  <a:lnTo>
                    <a:pt x="468666" y="340425"/>
                  </a:lnTo>
                  <a:lnTo>
                    <a:pt x="518003" y="341950"/>
                  </a:lnTo>
                  <a:lnTo>
                    <a:pt x="567341" y="342966"/>
                  </a:lnTo>
                  <a:lnTo>
                    <a:pt x="616680" y="343474"/>
                  </a:lnTo>
                  <a:lnTo>
                    <a:pt x="666019" y="343474"/>
                  </a:lnTo>
                  <a:lnTo>
                    <a:pt x="715358" y="342966"/>
                  </a:lnTo>
                  <a:lnTo>
                    <a:pt x="764696" y="341950"/>
                  </a:lnTo>
                  <a:lnTo>
                    <a:pt x="814033" y="340425"/>
                  </a:lnTo>
                  <a:lnTo>
                    <a:pt x="863367" y="338393"/>
                  </a:lnTo>
                  <a:lnTo>
                    <a:pt x="912698" y="335852"/>
                  </a:lnTo>
                  <a:lnTo>
                    <a:pt x="962025" y="332803"/>
                  </a:lnTo>
                  <a:lnTo>
                    <a:pt x="962025" y="289864"/>
                  </a:lnTo>
                  <a:lnTo>
                    <a:pt x="1015482" y="285985"/>
                  </a:lnTo>
                  <a:lnTo>
                    <a:pt x="1068926" y="281511"/>
                  </a:lnTo>
                  <a:lnTo>
                    <a:pt x="1122362" y="276442"/>
                  </a:lnTo>
                  <a:lnTo>
                    <a:pt x="1175798" y="270777"/>
                  </a:lnTo>
                  <a:lnTo>
                    <a:pt x="1229242" y="264515"/>
                  </a:lnTo>
                  <a:lnTo>
                    <a:pt x="1282700" y="257657"/>
                  </a:lnTo>
                  <a:lnTo>
                    <a:pt x="1122299" y="147612"/>
                  </a:lnTo>
                  <a:lnTo>
                    <a:pt x="1282700" y="0"/>
                  </a:lnTo>
                  <a:close/>
                </a:path>
              </a:pathLst>
            </a:custGeom>
            <a:solidFill>
              <a:srgbClr val="7E5F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16">
              <a:extLst>
                <a:ext uri="{FF2B5EF4-FFF2-40B4-BE49-F238E27FC236}">
                  <a16:creationId xmlns:a16="http://schemas.microsoft.com/office/drawing/2014/main" id="{D5559663-CD28-3FE5-B648-7D72852C43A5}"/>
                </a:ext>
              </a:extLst>
            </p:cNvPr>
            <p:cNvSpPr/>
            <p:nvPr/>
          </p:nvSpPr>
          <p:spPr>
            <a:xfrm>
              <a:off x="3559175" y="9503664"/>
              <a:ext cx="641350" cy="45720"/>
            </a:xfrm>
            <a:custGeom>
              <a:avLst/>
              <a:gdLst/>
              <a:ahLst/>
              <a:cxnLst/>
              <a:rect l="l" t="t" r="r" b="b"/>
              <a:pathLst>
                <a:path w="641350" h="45720">
                  <a:moveTo>
                    <a:pt x="332602" y="45558"/>
                  </a:moveTo>
                  <a:lnTo>
                    <a:pt x="308713" y="45558"/>
                  </a:lnTo>
                  <a:lnTo>
                    <a:pt x="320659" y="45624"/>
                  </a:lnTo>
                  <a:lnTo>
                    <a:pt x="332602" y="45558"/>
                  </a:lnTo>
                  <a:close/>
                </a:path>
                <a:path w="641350" h="45720">
                  <a:moveTo>
                    <a:pt x="280960" y="45403"/>
                  </a:moveTo>
                  <a:lnTo>
                    <a:pt x="296005" y="45558"/>
                  </a:lnTo>
                  <a:lnTo>
                    <a:pt x="308713" y="45558"/>
                  </a:lnTo>
                  <a:lnTo>
                    <a:pt x="280960" y="45403"/>
                  </a:lnTo>
                  <a:close/>
                </a:path>
                <a:path w="641350" h="45720">
                  <a:moveTo>
                    <a:pt x="360436" y="45402"/>
                  </a:moveTo>
                  <a:lnTo>
                    <a:pt x="332602" y="45558"/>
                  </a:lnTo>
                  <a:lnTo>
                    <a:pt x="345344" y="45558"/>
                  </a:lnTo>
                  <a:lnTo>
                    <a:pt x="360436" y="45402"/>
                  </a:lnTo>
                  <a:close/>
                </a:path>
                <a:path w="641350" h="45720">
                  <a:moveTo>
                    <a:pt x="257141" y="45157"/>
                  </a:moveTo>
                  <a:lnTo>
                    <a:pt x="267203" y="45326"/>
                  </a:lnTo>
                  <a:lnTo>
                    <a:pt x="280960" y="45403"/>
                  </a:lnTo>
                  <a:lnTo>
                    <a:pt x="257141" y="45157"/>
                  </a:lnTo>
                  <a:close/>
                </a:path>
                <a:path w="641350" h="45720">
                  <a:moveTo>
                    <a:pt x="384083" y="45159"/>
                  </a:moveTo>
                  <a:lnTo>
                    <a:pt x="360436" y="45402"/>
                  </a:lnTo>
                  <a:lnTo>
                    <a:pt x="374104" y="45326"/>
                  </a:lnTo>
                  <a:lnTo>
                    <a:pt x="384083" y="45159"/>
                  </a:lnTo>
                  <a:close/>
                </a:path>
                <a:path w="641350" h="45720">
                  <a:moveTo>
                    <a:pt x="412503" y="44682"/>
                  </a:moveTo>
                  <a:lnTo>
                    <a:pt x="384083" y="45159"/>
                  </a:lnTo>
                  <a:lnTo>
                    <a:pt x="394683" y="45049"/>
                  </a:lnTo>
                  <a:lnTo>
                    <a:pt x="412503" y="44682"/>
                  </a:lnTo>
                  <a:close/>
                </a:path>
                <a:path w="641350" h="45720">
                  <a:moveTo>
                    <a:pt x="229129" y="44688"/>
                  </a:moveTo>
                  <a:lnTo>
                    <a:pt x="246666" y="45049"/>
                  </a:lnTo>
                  <a:lnTo>
                    <a:pt x="257141" y="45157"/>
                  </a:lnTo>
                  <a:lnTo>
                    <a:pt x="229129" y="44688"/>
                  </a:lnTo>
                  <a:close/>
                </a:path>
                <a:path w="641350" h="45720">
                  <a:moveTo>
                    <a:pt x="205633" y="44204"/>
                  </a:moveTo>
                  <a:lnTo>
                    <a:pt x="213740" y="44430"/>
                  </a:lnTo>
                  <a:lnTo>
                    <a:pt x="229129" y="44688"/>
                  </a:lnTo>
                  <a:lnTo>
                    <a:pt x="205633" y="44204"/>
                  </a:lnTo>
                  <a:close/>
                </a:path>
                <a:path w="641350" h="45720">
                  <a:moveTo>
                    <a:pt x="435403" y="44211"/>
                  </a:moveTo>
                  <a:lnTo>
                    <a:pt x="412503" y="44682"/>
                  </a:lnTo>
                  <a:lnTo>
                    <a:pt x="427535" y="44430"/>
                  </a:lnTo>
                  <a:lnTo>
                    <a:pt x="435403" y="44211"/>
                  </a:lnTo>
                  <a:close/>
                </a:path>
                <a:path w="641350" h="45720">
                  <a:moveTo>
                    <a:pt x="465379" y="43373"/>
                  </a:moveTo>
                  <a:lnTo>
                    <a:pt x="435403" y="44211"/>
                  </a:lnTo>
                  <a:lnTo>
                    <a:pt x="444021" y="44033"/>
                  </a:lnTo>
                  <a:lnTo>
                    <a:pt x="465379" y="43373"/>
                  </a:lnTo>
                  <a:close/>
                </a:path>
                <a:path w="641350" h="45720">
                  <a:moveTo>
                    <a:pt x="177012" y="43405"/>
                  </a:moveTo>
                  <a:lnTo>
                    <a:pt x="197328" y="44033"/>
                  </a:lnTo>
                  <a:lnTo>
                    <a:pt x="205633" y="44204"/>
                  </a:lnTo>
                  <a:lnTo>
                    <a:pt x="177012" y="43405"/>
                  </a:lnTo>
                  <a:close/>
                </a:path>
                <a:path w="641350" h="45720">
                  <a:moveTo>
                    <a:pt x="160274" y="42888"/>
                  </a:moveTo>
                  <a:lnTo>
                    <a:pt x="177012" y="43405"/>
                  </a:lnTo>
                  <a:lnTo>
                    <a:pt x="160274" y="42888"/>
                  </a:lnTo>
                  <a:close/>
                </a:path>
                <a:path w="641350" h="45720">
                  <a:moveTo>
                    <a:pt x="480949" y="42892"/>
                  </a:moveTo>
                  <a:lnTo>
                    <a:pt x="465379" y="43373"/>
                  </a:lnTo>
                  <a:lnTo>
                    <a:pt x="480949" y="42938"/>
                  </a:lnTo>
                  <a:close/>
                </a:path>
                <a:path w="641350" h="45720">
                  <a:moveTo>
                    <a:pt x="480949" y="0"/>
                  </a:moveTo>
                  <a:lnTo>
                    <a:pt x="480949" y="42892"/>
                  </a:lnTo>
                  <a:lnTo>
                    <a:pt x="493358" y="42509"/>
                  </a:lnTo>
                  <a:lnTo>
                    <a:pt x="542692" y="40476"/>
                  </a:lnTo>
                  <a:lnTo>
                    <a:pt x="592023" y="37935"/>
                  </a:lnTo>
                  <a:lnTo>
                    <a:pt x="641350" y="34886"/>
                  </a:lnTo>
                  <a:lnTo>
                    <a:pt x="480949" y="0"/>
                  </a:lnTo>
                  <a:close/>
                </a:path>
                <a:path w="641350" h="45720">
                  <a:moveTo>
                    <a:pt x="160274" y="0"/>
                  </a:moveTo>
                  <a:lnTo>
                    <a:pt x="0" y="34886"/>
                  </a:lnTo>
                  <a:lnTo>
                    <a:pt x="49326" y="37935"/>
                  </a:lnTo>
                  <a:lnTo>
                    <a:pt x="98657" y="40476"/>
                  </a:lnTo>
                  <a:lnTo>
                    <a:pt x="147991" y="42509"/>
                  </a:lnTo>
                  <a:lnTo>
                    <a:pt x="160274" y="42888"/>
                  </a:lnTo>
                  <a:lnTo>
                    <a:pt x="160274" y="0"/>
                  </a:lnTo>
                  <a:close/>
                </a:path>
              </a:pathLst>
            </a:custGeom>
            <a:solidFill>
              <a:srgbClr val="664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7">
              <a:extLst>
                <a:ext uri="{FF2B5EF4-FFF2-40B4-BE49-F238E27FC236}">
                  <a16:creationId xmlns:a16="http://schemas.microsoft.com/office/drawing/2014/main" id="{C9BCE417-2DC0-80D3-F171-EC64A5277D17}"/>
                </a:ext>
              </a:extLst>
            </p:cNvPr>
            <p:cNvSpPr/>
            <p:nvPr/>
          </p:nvSpPr>
          <p:spPr>
            <a:xfrm>
              <a:off x="3238500" y="9463405"/>
              <a:ext cx="1282700" cy="343535"/>
            </a:xfrm>
            <a:custGeom>
              <a:avLst/>
              <a:gdLst/>
              <a:ahLst/>
              <a:cxnLst/>
              <a:rect l="l" t="t" r="r" b="b"/>
              <a:pathLst>
                <a:path w="1282700" h="343534">
                  <a:moveTo>
                    <a:pt x="0" y="0"/>
                  </a:moveTo>
                  <a:lnTo>
                    <a:pt x="48085" y="6200"/>
                  </a:lnTo>
                  <a:lnTo>
                    <a:pt x="96177" y="11917"/>
                  </a:lnTo>
                  <a:lnTo>
                    <a:pt x="144274" y="17151"/>
                  </a:lnTo>
                  <a:lnTo>
                    <a:pt x="192373" y="21901"/>
                  </a:lnTo>
                  <a:lnTo>
                    <a:pt x="240474" y="26168"/>
                  </a:lnTo>
                  <a:lnTo>
                    <a:pt x="288575" y="29952"/>
                  </a:lnTo>
                  <a:lnTo>
                    <a:pt x="336674" y="33252"/>
                  </a:lnTo>
                  <a:lnTo>
                    <a:pt x="384771" y="36070"/>
                  </a:lnTo>
                  <a:lnTo>
                    <a:pt x="432863" y="38406"/>
                  </a:lnTo>
                  <a:lnTo>
                    <a:pt x="480949" y="40259"/>
                  </a:lnTo>
                  <a:lnTo>
                    <a:pt x="320675" y="75145"/>
                  </a:lnTo>
                  <a:lnTo>
                    <a:pt x="370001" y="78194"/>
                  </a:lnTo>
                  <a:lnTo>
                    <a:pt x="419332" y="80735"/>
                  </a:lnTo>
                  <a:lnTo>
                    <a:pt x="468666" y="82768"/>
                  </a:lnTo>
                  <a:lnTo>
                    <a:pt x="518003" y="84292"/>
                  </a:lnTo>
                  <a:lnTo>
                    <a:pt x="567341" y="85308"/>
                  </a:lnTo>
                  <a:lnTo>
                    <a:pt x="616680" y="85817"/>
                  </a:lnTo>
                  <a:lnTo>
                    <a:pt x="666019" y="85817"/>
                  </a:lnTo>
                  <a:lnTo>
                    <a:pt x="715358" y="85308"/>
                  </a:lnTo>
                  <a:lnTo>
                    <a:pt x="764696" y="84292"/>
                  </a:lnTo>
                  <a:lnTo>
                    <a:pt x="814033" y="82768"/>
                  </a:lnTo>
                  <a:lnTo>
                    <a:pt x="863367" y="80735"/>
                  </a:lnTo>
                  <a:lnTo>
                    <a:pt x="912698" y="78194"/>
                  </a:lnTo>
                  <a:lnTo>
                    <a:pt x="962025" y="75145"/>
                  </a:lnTo>
                  <a:lnTo>
                    <a:pt x="801624" y="40259"/>
                  </a:lnTo>
                  <a:lnTo>
                    <a:pt x="849740" y="38406"/>
                  </a:lnTo>
                  <a:lnTo>
                    <a:pt x="897851" y="36070"/>
                  </a:lnTo>
                  <a:lnTo>
                    <a:pt x="945957" y="33252"/>
                  </a:lnTo>
                  <a:lnTo>
                    <a:pt x="994060" y="29952"/>
                  </a:lnTo>
                  <a:lnTo>
                    <a:pt x="1042161" y="26168"/>
                  </a:lnTo>
                  <a:lnTo>
                    <a:pt x="1090263" y="21901"/>
                  </a:lnTo>
                  <a:lnTo>
                    <a:pt x="1138366" y="17151"/>
                  </a:lnTo>
                  <a:lnTo>
                    <a:pt x="1186472" y="11917"/>
                  </a:lnTo>
                  <a:lnTo>
                    <a:pt x="1234583" y="6200"/>
                  </a:lnTo>
                  <a:lnTo>
                    <a:pt x="1282700" y="0"/>
                  </a:lnTo>
                  <a:lnTo>
                    <a:pt x="1122299" y="147612"/>
                  </a:lnTo>
                  <a:lnTo>
                    <a:pt x="1282700" y="257657"/>
                  </a:lnTo>
                  <a:lnTo>
                    <a:pt x="1229242" y="264515"/>
                  </a:lnTo>
                  <a:lnTo>
                    <a:pt x="1175798" y="270777"/>
                  </a:lnTo>
                  <a:lnTo>
                    <a:pt x="1122362" y="276442"/>
                  </a:lnTo>
                  <a:lnTo>
                    <a:pt x="1068926" y="281511"/>
                  </a:lnTo>
                  <a:lnTo>
                    <a:pt x="1015482" y="285985"/>
                  </a:lnTo>
                  <a:lnTo>
                    <a:pt x="962025" y="289864"/>
                  </a:lnTo>
                  <a:lnTo>
                    <a:pt x="962025" y="332803"/>
                  </a:lnTo>
                  <a:lnTo>
                    <a:pt x="912698" y="335852"/>
                  </a:lnTo>
                  <a:lnTo>
                    <a:pt x="863367" y="338393"/>
                  </a:lnTo>
                  <a:lnTo>
                    <a:pt x="814033" y="340425"/>
                  </a:lnTo>
                  <a:lnTo>
                    <a:pt x="764696" y="341950"/>
                  </a:lnTo>
                  <a:lnTo>
                    <a:pt x="715358" y="342966"/>
                  </a:lnTo>
                  <a:lnTo>
                    <a:pt x="666019" y="343474"/>
                  </a:lnTo>
                  <a:lnTo>
                    <a:pt x="616680" y="343474"/>
                  </a:lnTo>
                  <a:lnTo>
                    <a:pt x="567341" y="342966"/>
                  </a:lnTo>
                  <a:lnTo>
                    <a:pt x="518003" y="341950"/>
                  </a:lnTo>
                  <a:lnTo>
                    <a:pt x="468666" y="340425"/>
                  </a:lnTo>
                  <a:lnTo>
                    <a:pt x="419332" y="338393"/>
                  </a:lnTo>
                  <a:lnTo>
                    <a:pt x="370001" y="335852"/>
                  </a:lnTo>
                  <a:lnTo>
                    <a:pt x="320675" y="332803"/>
                  </a:lnTo>
                  <a:lnTo>
                    <a:pt x="320675" y="289864"/>
                  </a:lnTo>
                  <a:lnTo>
                    <a:pt x="267217" y="285985"/>
                  </a:lnTo>
                  <a:lnTo>
                    <a:pt x="213773" y="281511"/>
                  </a:lnTo>
                  <a:lnTo>
                    <a:pt x="160337" y="276442"/>
                  </a:lnTo>
                  <a:lnTo>
                    <a:pt x="106901" y="270777"/>
                  </a:lnTo>
                  <a:lnTo>
                    <a:pt x="53457" y="264515"/>
                  </a:lnTo>
                  <a:lnTo>
                    <a:pt x="0" y="257657"/>
                  </a:lnTo>
                  <a:lnTo>
                    <a:pt x="160274" y="147612"/>
                  </a:lnTo>
                  <a:lnTo>
                    <a:pt x="0" y="0"/>
                  </a:lnTo>
                  <a:close/>
                </a:path>
                <a:path w="1282700" h="343534">
                  <a:moveTo>
                    <a:pt x="320675" y="289864"/>
                  </a:moveTo>
                  <a:lnTo>
                    <a:pt x="320675" y="75145"/>
                  </a:lnTo>
                </a:path>
                <a:path w="1282700" h="343534">
                  <a:moveTo>
                    <a:pt x="962025" y="75145"/>
                  </a:moveTo>
                  <a:lnTo>
                    <a:pt x="962025" y="289864"/>
                  </a:lnTo>
                </a:path>
                <a:path w="1282700" h="343534">
                  <a:moveTo>
                    <a:pt x="480949" y="40259"/>
                  </a:moveTo>
                  <a:lnTo>
                    <a:pt x="480949" y="83197"/>
                  </a:lnTo>
                </a:path>
                <a:path w="1282700" h="343534">
                  <a:moveTo>
                    <a:pt x="801624" y="83197"/>
                  </a:moveTo>
                  <a:lnTo>
                    <a:pt x="801624" y="40259"/>
                  </a:lnTo>
                </a:path>
              </a:pathLst>
            </a:custGeom>
            <a:ln w="9525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9" name="CuadroTexto 8">
            <a:extLst>
              <a:ext uri="{FF2B5EF4-FFF2-40B4-BE49-F238E27FC236}">
                <a16:creationId xmlns:a16="http://schemas.microsoft.com/office/drawing/2014/main" id="{025377A6-2F9F-EE18-4F40-41415B9E761F}"/>
              </a:ext>
            </a:extLst>
          </p:cNvPr>
          <p:cNvSpPr txBox="1"/>
          <p:nvPr/>
        </p:nvSpPr>
        <p:spPr>
          <a:xfrm>
            <a:off x="6093541" y="6421065"/>
            <a:ext cx="575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1B2F98D-68AA-167E-DAF1-7DCD8F48CF12}"/>
              </a:ext>
            </a:extLst>
          </p:cNvPr>
          <p:cNvSpPr/>
          <p:nvPr/>
        </p:nvSpPr>
        <p:spPr>
          <a:xfrm>
            <a:off x="1" y="0"/>
            <a:ext cx="12192000" cy="4382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MX" dirty="0">
                <a:solidFill>
                  <a:srgbClr val="FFFF00"/>
                </a:solidFill>
                <a:latin typeface="Berlin Sans FB Demi" panose="020E0802020502020306" pitchFamily="34" charset="0"/>
              </a:rPr>
              <a:t>MANUAL TECNICO</a:t>
            </a:r>
          </a:p>
        </p:txBody>
      </p:sp>
    </p:spTree>
    <p:extLst>
      <p:ext uri="{BB962C8B-B14F-4D97-AF65-F5344CB8AC3E}">
        <p14:creationId xmlns:p14="http://schemas.microsoft.com/office/powerpoint/2010/main" val="1887257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4845C83-2991-FB3C-31A7-F218E157DF04}"/>
              </a:ext>
            </a:extLst>
          </p:cNvPr>
          <p:cNvSpPr txBox="1"/>
          <p:nvPr/>
        </p:nvSpPr>
        <p:spPr>
          <a:xfrm>
            <a:off x="1608233" y="638049"/>
            <a:ext cx="9290824" cy="5559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libri"/>
                <a:cs typeface="Calibri"/>
              </a:rPr>
              <a:t>MODELO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R</a:t>
            </a:r>
            <a:r>
              <a:rPr sz="1400" b="1" spc="-15" dirty="0">
                <a:latin typeface="Calibri"/>
                <a:cs typeface="Calibri"/>
              </a:rPr>
              <a:t>E</a:t>
            </a:r>
            <a:r>
              <a:rPr sz="1400" b="1" dirty="0">
                <a:latin typeface="Calibri"/>
                <a:cs typeface="Calibri"/>
              </a:rPr>
              <a:t>L</a:t>
            </a:r>
            <a:r>
              <a:rPr sz="1400" b="1" spc="-15" dirty="0">
                <a:latin typeface="Calibri"/>
                <a:cs typeface="Calibri"/>
              </a:rPr>
              <a:t>A</a:t>
            </a:r>
            <a:r>
              <a:rPr sz="1400" b="1" spc="-5" dirty="0">
                <a:latin typeface="Calibri"/>
                <a:cs typeface="Calibri"/>
              </a:rPr>
              <a:t>CIO</a:t>
            </a:r>
            <a:r>
              <a:rPr sz="1400" b="1" spc="-20" dirty="0">
                <a:latin typeface="Calibri"/>
                <a:cs typeface="Calibri"/>
              </a:rPr>
              <a:t>N</a:t>
            </a:r>
            <a:r>
              <a:rPr sz="1400" b="1" dirty="0">
                <a:latin typeface="Calibri"/>
                <a:cs typeface="Calibri"/>
              </a:rPr>
              <a:t>AL</a:t>
            </a:r>
            <a:endParaRPr sz="1400" dirty="0">
              <a:latin typeface="Calibri"/>
              <a:cs typeface="Calibri"/>
            </a:endParaRPr>
          </a:p>
          <a:p>
            <a:pPr marL="12700" marR="5080">
              <a:lnSpc>
                <a:spcPct val="110000"/>
              </a:lnSpc>
              <a:spcBef>
                <a:spcPts val="845"/>
              </a:spcBef>
            </a:pPr>
            <a:r>
              <a:rPr sz="1400" spc="-5" dirty="0">
                <a:latin typeface="Calibri"/>
                <a:cs typeface="Calibri"/>
              </a:rPr>
              <a:t>En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base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datos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del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sistema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de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spc="-5" dirty="0" err="1">
                <a:latin typeface="Calibri"/>
                <a:cs typeface="Calibri"/>
              </a:rPr>
              <a:t>nombre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lang="es-MX" sz="1400" b="1" i="1" spc="-5" dirty="0">
                <a:latin typeface="Calibri"/>
                <a:cs typeface="Calibri"/>
              </a:rPr>
              <a:t>CANCHEROS</a:t>
            </a:r>
            <a:r>
              <a:rPr sz="1400" b="1" i="1" spc="5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los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datos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allí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almacenados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están </a:t>
            </a:r>
            <a:r>
              <a:rPr sz="1400" spc="-235" dirty="0">
                <a:latin typeface="Calibri"/>
                <a:cs typeface="Calibri"/>
              </a:rPr>
              <a:t> </a:t>
            </a:r>
            <a:r>
              <a:rPr sz="1400" dirty="0" err="1">
                <a:latin typeface="Calibri"/>
                <a:cs typeface="Calibri"/>
              </a:rPr>
              <a:t>en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lang="es-MX" sz="1400" spc="-5" dirty="0">
                <a:latin typeface="Calibri"/>
                <a:cs typeface="Calibri"/>
              </a:rPr>
              <a:t>7</a:t>
            </a:r>
            <a:r>
              <a:rPr sz="1400" dirty="0">
                <a:latin typeface="Calibri"/>
                <a:cs typeface="Calibri"/>
              </a:rPr>
              <a:t> tablas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y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sus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relaciones.</a:t>
            </a:r>
            <a:endParaRPr sz="1400" dirty="0">
              <a:latin typeface="Calibri"/>
              <a:cs typeface="Calibri"/>
            </a:endParaRPr>
          </a:p>
        </p:txBody>
      </p:sp>
      <p:pic>
        <p:nvPicPr>
          <p:cNvPr id="4" name="Imagen 3" descr="Diagrama">
            <a:extLst>
              <a:ext uri="{FF2B5EF4-FFF2-40B4-BE49-F238E27FC236}">
                <a16:creationId xmlns:a16="http://schemas.microsoft.com/office/drawing/2014/main" id="{C9B34FE9-71A0-BCD9-F54E-4182BB6C4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890" y="1430593"/>
            <a:ext cx="7138219" cy="45113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5" name="object 14">
            <a:extLst>
              <a:ext uri="{FF2B5EF4-FFF2-40B4-BE49-F238E27FC236}">
                <a16:creationId xmlns:a16="http://schemas.microsoft.com/office/drawing/2014/main" id="{47B2F0C4-821D-2951-5F6C-1B521CB2171B}"/>
              </a:ext>
            </a:extLst>
          </p:cNvPr>
          <p:cNvGrpSpPr/>
          <p:nvPr/>
        </p:nvGrpSpPr>
        <p:grpSpPr>
          <a:xfrm>
            <a:off x="5631221" y="6380806"/>
            <a:ext cx="1282700" cy="343535"/>
            <a:chOff x="3238500" y="9463405"/>
            <a:chExt cx="1282700" cy="343535"/>
          </a:xfrm>
        </p:grpSpPr>
        <p:sp>
          <p:nvSpPr>
            <p:cNvPr id="6" name="object 15">
              <a:extLst>
                <a:ext uri="{FF2B5EF4-FFF2-40B4-BE49-F238E27FC236}">
                  <a16:creationId xmlns:a16="http://schemas.microsoft.com/office/drawing/2014/main" id="{9900CD8D-86E4-C3BA-7272-EA7D9F6C4816}"/>
                </a:ext>
              </a:extLst>
            </p:cNvPr>
            <p:cNvSpPr/>
            <p:nvPr/>
          </p:nvSpPr>
          <p:spPr>
            <a:xfrm>
              <a:off x="3238500" y="9463405"/>
              <a:ext cx="1282700" cy="343535"/>
            </a:xfrm>
            <a:custGeom>
              <a:avLst/>
              <a:gdLst/>
              <a:ahLst/>
              <a:cxnLst/>
              <a:rect l="l" t="t" r="r" b="b"/>
              <a:pathLst>
                <a:path w="1282700" h="343534">
                  <a:moveTo>
                    <a:pt x="1282700" y="0"/>
                  </a:moveTo>
                  <a:lnTo>
                    <a:pt x="1234583" y="6200"/>
                  </a:lnTo>
                  <a:lnTo>
                    <a:pt x="1186472" y="11917"/>
                  </a:lnTo>
                  <a:lnTo>
                    <a:pt x="1138366" y="17151"/>
                  </a:lnTo>
                  <a:lnTo>
                    <a:pt x="1090263" y="21901"/>
                  </a:lnTo>
                  <a:lnTo>
                    <a:pt x="1042161" y="26168"/>
                  </a:lnTo>
                  <a:lnTo>
                    <a:pt x="994060" y="29952"/>
                  </a:lnTo>
                  <a:lnTo>
                    <a:pt x="945957" y="33252"/>
                  </a:lnTo>
                  <a:lnTo>
                    <a:pt x="897851" y="36070"/>
                  </a:lnTo>
                  <a:lnTo>
                    <a:pt x="849740" y="38406"/>
                  </a:lnTo>
                  <a:lnTo>
                    <a:pt x="801624" y="40259"/>
                  </a:lnTo>
                  <a:lnTo>
                    <a:pt x="962025" y="75145"/>
                  </a:lnTo>
                  <a:lnTo>
                    <a:pt x="912698" y="78194"/>
                  </a:lnTo>
                  <a:lnTo>
                    <a:pt x="863367" y="80735"/>
                  </a:lnTo>
                  <a:lnTo>
                    <a:pt x="814033" y="82768"/>
                  </a:lnTo>
                  <a:lnTo>
                    <a:pt x="764696" y="84292"/>
                  </a:lnTo>
                  <a:lnTo>
                    <a:pt x="715358" y="85308"/>
                  </a:lnTo>
                  <a:lnTo>
                    <a:pt x="666019" y="85817"/>
                  </a:lnTo>
                  <a:lnTo>
                    <a:pt x="616680" y="85817"/>
                  </a:lnTo>
                  <a:lnTo>
                    <a:pt x="567341" y="85308"/>
                  </a:lnTo>
                  <a:lnTo>
                    <a:pt x="518003" y="84292"/>
                  </a:lnTo>
                  <a:lnTo>
                    <a:pt x="468666" y="82768"/>
                  </a:lnTo>
                  <a:lnTo>
                    <a:pt x="419332" y="80735"/>
                  </a:lnTo>
                  <a:lnTo>
                    <a:pt x="370001" y="78194"/>
                  </a:lnTo>
                  <a:lnTo>
                    <a:pt x="320675" y="75145"/>
                  </a:lnTo>
                  <a:lnTo>
                    <a:pt x="480949" y="40259"/>
                  </a:lnTo>
                  <a:lnTo>
                    <a:pt x="432863" y="38406"/>
                  </a:lnTo>
                  <a:lnTo>
                    <a:pt x="384771" y="36070"/>
                  </a:lnTo>
                  <a:lnTo>
                    <a:pt x="336674" y="33252"/>
                  </a:lnTo>
                  <a:lnTo>
                    <a:pt x="288575" y="29952"/>
                  </a:lnTo>
                  <a:lnTo>
                    <a:pt x="240474" y="26168"/>
                  </a:lnTo>
                  <a:lnTo>
                    <a:pt x="192373" y="21901"/>
                  </a:lnTo>
                  <a:lnTo>
                    <a:pt x="144274" y="17151"/>
                  </a:lnTo>
                  <a:lnTo>
                    <a:pt x="96177" y="11917"/>
                  </a:lnTo>
                  <a:lnTo>
                    <a:pt x="48085" y="6200"/>
                  </a:lnTo>
                  <a:lnTo>
                    <a:pt x="0" y="0"/>
                  </a:lnTo>
                  <a:lnTo>
                    <a:pt x="160274" y="147612"/>
                  </a:lnTo>
                  <a:lnTo>
                    <a:pt x="0" y="257657"/>
                  </a:lnTo>
                  <a:lnTo>
                    <a:pt x="53457" y="264515"/>
                  </a:lnTo>
                  <a:lnTo>
                    <a:pt x="106901" y="270777"/>
                  </a:lnTo>
                  <a:lnTo>
                    <a:pt x="160337" y="276442"/>
                  </a:lnTo>
                  <a:lnTo>
                    <a:pt x="213773" y="281511"/>
                  </a:lnTo>
                  <a:lnTo>
                    <a:pt x="267217" y="285985"/>
                  </a:lnTo>
                  <a:lnTo>
                    <a:pt x="320675" y="289864"/>
                  </a:lnTo>
                  <a:lnTo>
                    <a:pt x="320675" y="332803"/>
                  </a:lnTo>
                  <a:lnTo>
                    <a:pt x="370001" y="335852"/>
                  </a:lnTo>
                  <a:lnTo>
                    <a:pt x="419332" y="338393"/>
                  </a:lnTo>
                  <a:lnTo>
                    <a:pt x="468666" y="340425"/>
                  </a:lnTo>
                  <a:lnTo>
                    <a:pt x="518003" y="341950"/>
                  </a:lnTo>
                  <a:lnTo>
                    <a:pt x="567341" y="342966"/>
                  </a:lnTo>
                  <a:lnTo>
                    <a:pt x="616680" y="343474"/>
                  </a:lnTo>
                  <a:lnTo>
                    <a:pt x="666019" y="343474"/>
                  </a:lnTo>
                  <a:lnTo>
                    <a:pt x="715358" y="342966"/>
                  </a:lnTo>
                  <a:lnTo>
                    <a:pt x="764696" y="341950"/>
                  </a:lnTo>
                  <a:lnTo>
                    <a:pt x="814033" y="340425"/>
                  </a:lnTo>
                  <a:lnTo>
                    <a:pt x="863367" y="338393"/>
                  </a:lnTo>
                  <a:lnTo>
                    <a:pt x="912698" y="335852"/>
                  </a:lnTo>
                  <a:lnTo>
                    <a:pt x="962025" y="332803"/>
                  </a:lnTo>
                  <a:lnTo>
                    <a:pt x="962025" y="289864"/>
                  </a:lnTo>
                  <a:lnTo>
                    <a:pt x="1015482" y="285985"/>
                  </a:lnTo>
                  <a:lnTo>
                    <a:pt x="1068926" y="281511"/>
                  </a:lnTo>
                  <a:lnTo>
                    <a:pt x="1122362" y="276442"/>
                  </a:lnTo>
                  <a:lnTo>
                    <a:pt x="1175798" y="270777"/>
                  </a:lnTo>
                  <a:lnTo>
                    <a:pt x="1229242" y="264515"/>
                  </a:lnTo>
                  <a:lnTo>
                    <a:pt x="1282700" y="257657"/>
                  </a:lnTo>
                  <a:lnTo>
                    <a:pt x="1122299" y="147612"/>
                  </a:lnTo>
                  <a:lnTo>
                    <a:pt x="1282700" y="0"/>
                  </a:lnTo>
                  <a:close/>
                </a:path>
              </a:pathLst>
            </a:custGeom>
            <a:solidFill>
              <a:srgbClr val="7E5F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16">
              <a:extLst>
                <a:ext uri="{FF2B5EF4-FFF2-40B4-BE49-F238E27FC236}">
                  <a16:creationId xmlns:a16="http://schemas.microsoft.com/office/drawing/2014/main" id="{CDA3D40E-52F6-C130-17AB-A65165D0D796}"/>
                </a:ext>
              </a:extLst>
            </p:cNvPr>
            <p:cNvSpPr/>
            <p:nvPr/>
          </p:nvSpPr>
          <p:spPr>
            <a:xfrm>
              <a:off x="3559175" y="9503664"/>
              <a:ext cx="641350" cy="45720"/>
            </a:xfrm>
            <a:custGeom>
              <a:avLst/>
              <a:gdLst/>
              <a:ahLst/>
              <a:cxnLst/>
              <a:rect l="l" t="t" r="r" b="b"/>
              <a:pathLst>
                <a:path w="641350" h="45720">
                  <a:moveTo>
                    <a:pt x="332602" y="45558"/>
                  </a:moveTo>
                  <a:lnTo>
                    <a:pt x="308713" y="45558"/>
                  </a:lnTo>
                  <a:lnTo>
                    <a:pt x="320659" y="45624"/>
                  </a:lnTo>
                  <a:lnTo>
                    <a:pt x="332602" y="45558"/>
                  </a:lnTo>
                  <a:close/>
                </a:path>
                <a:path w="641350" h="45720">
                  <a:moveTo>
                    <a:pt x="280960" y="45403"/>
                  </a:moveTo>
                  <a:lnTo>
                    <a:pt x="296005" y="45558"/>
                  </a:lnTo>
                  <a:lnTo>
                    <a:pt x="308713" y="45558"/>
                  </a:lnTo>
                  <a:lnTo>
                    <a:pt x="280960" y="45403"/>
                  </a:lnTo>
                  <a:close/>
                </a:path>
                <a:path w="641350" h="45720">
                  <a:moveTo>
                    <a:pt x="360436" y="45402"/>
                  </a:moveTo>
                  <a:lnTo>
                    <a:pt x="332602" y="45558"/>
                  </a:lnTo>
                  <a:lnTo>
                    <a:pt x="345344" y="45558"/>
                  </a:lnTo>
                  <a:lnTo>
                    <a:pt x="360436" y="45402"/>
                  </a:lnTo>
                  <a:close/>
                </a:path>
                <a:path w="641350" h="45720">
                  <a:moveTo>
                    <a:pt x="257141" y="45157"/>
                  </a:moveTo>
                  <a:lnTo>
                    <a:pt x="267203" y="45326"/>
                  </a:lnTo>
                  <a:lnTo>
                    <a:pt x="280960" y="45403"/>
                  </a:lnTo>
                  <a:lnTo>
                    <a:pt x="257141" y="45157"/>
                  </a:lnTo>
                  <a:close/>
                </a:path>
                <a:path w="641350" h="45720">
                  <a:moveTo>
                    <a:pt x="384083" y="45159"/>
                  </a:moveTo>
                  <a:lnTo>
                    <a:pt x="360436" y="45402"/>
                  </a:lnTo>
                  <a:lnTo>
                    <a:pt x="374104" y="45326"/>
                  </a:lnTo>
                  <a:lnTo>
                    <a:pt x="384083" y="45159"/>
                  </a:lnTo>
                  <a:close/>
                </a:path>
                <a:path w="641350" h="45720">
                  <a:moveTo>
                    <a:pt x="412503" y="44682"/>
                  </a:moveTo>
                  <a:lnTo>
                    <a:pt x="384083" y="45159"/>
                  </a:lnTo>
                  <a:lnTo>
                    <a:pt x="394683" y="45049"/>
                  </a:lnTo>
                  <a:lnTo>
                    <a:pt x="412503" y="44682"/>
                  </a:lnTo>
                  <a:close/>
                </a:path>
                <a:path w="641350" h="45720">
                  <a:moveTo>
                    <a:pt x="229129" y="44688"/>
                  </a:moveTo>
                  <a:lnTo>
                    <a:pt x="246666" y="45049"/>
                  </a:lnTo>
                  <a:lnTo>
                    <a:pt x="257141" y="45157"/>
                  </a:lnTo>
                  <a:lnTo>
                    <a:pt x="229129" y="44688"/>
                  </a:lnTo>
                  <a:close/>
                </a:path>
                <a:path w="641350" h="45720">
                  <a:moveTo>
                    <a:pt x="205633" y="44204"/>
                  </a:moveTo>
                  <a:lnTo>
                    <a:pt x="213740" y="44430"/>
                  </a:lnTo>
                  <a:lnTo>
                    <a:pt x="229129" y="44688"/>
                  </a:lnTo>
                  <a:lnTo>
                    <a:pt x="205633" y="44204"/>
                  </a:lnTo>
                  <a:close/>
                </a:path>
                <a:path w="641350" h="45720">
                  <a:moveTo>
                    <a:pt x="435403" y="44211"/>
                  </a:moveTo>
                  <a:lnTo>
                    <a:pt x="412503" y="44682"/>
                  </a:lnTo>
                  <a:lnTo>
                    <a:pt x="427535" y="44430"/>
                  </a:lnTo>
                  <a:lnTo>
                    <a:pt x="435403" y="44211"/>
                  </a:lnTo>
                  <a:close/>
                </a:path>
                <a:path w="641350" h="45720">
                  <a:moveTo>
                    <a:pt x="465379" y="43373"/>
                  </a:moveTo>
                  <a:lnTo>
                    <a:pt x="435403" y="44211"/>
                  </a:lnTo>
                  <a:lnTo>
                    <a:pt x="444021" y="44033"/>
                  </a:lnTo>
                  <a:lnTo>
                    <a:pt x="465379" y="43373"/>
                  </a:lnTo>
                  <a:close/>
                </a:path>
                <a:path w="641350" h="45720">
                  <a:moveTo>
                    <a:pt x="177012" y="43405"/>
                  </a:moveTo>
                  <a:lnTo>
                    <a:pt x="197328" y="44033"/>
                  </a:lnTo>
                  <a:lnTo>
                    <a:pt x="205633" y="44204"/>
                  </a:lnTo>
                  <a:lnTo>
                    <a:pt x="177012" y="43405"/>
                  </a:lnTo>
                  <a:close/>
                </a:path>
                <a:path w="641350" h="45720">
                  <a:moveTo>
                    <a:pt x="160274" y="42888"/>
                  </a:moveTo>
                  <a:lnTo>
                    <a:pt x="177012" y="43405"/>
                  </a:lnTo>
                  <a:lnTo>
                    <a:pt x="160274" y="42888"/>
                  </a:lnTo>
                  <a:close/>
                </a:path>
                <a:path w="641350" h="45720">
                  <a:moveTo>
                    <a:pt x="480949" y="42892"/>
                  </a:moveTo>
                  <a:lnTo>
                    <a:pt x="465379" y="43373"/>
                  </a:lnTo>
                  <a:lnTo>
                    <a:pt x="480949" y="42938"/>
                  </a:lnTo>
                  <a:close/>
                </a:path>
                <a:path w="641350" h="45720">
                  <a:moveTo>
                    <a:pt x="480949" y="0"/>
                  </a:moveTo>
                  <a:lnTo>
                    <a:pt x="480949" y="42892"/>
                  </a:lnTo>
                  <a:lnTo>
                    <a:pt x="493358" y="42509"/>
                  </a:lnTo>
                  <a:lnTo>
                    <a:pt x="542692" y="40476"/>
                  </a:lnTo>
                  <a:lnTo>
                    <a:pt x="592023" y="37935"/>
                  </a:lnTo>
                  <a:lnTo>
                    <a:pt x="641350" y="34886"/>
                  </a:lnTo>
                  <a:lnTo>
                    <a:pt x="480949" y="0"/>
                  </a:lnTo>
                  <a:close/>
                </a:path>
                <a:path w="641350" h="45720">
                  <a:moveTo>
                    <a:pt x="160274" y="0"/>
                  </a:moveTo>
                  <a:lnTo>
                    <a:pt x="0" y="34886"/>
                  </a:lnTo>
                  <a:lnTo>
                    <a:pt x="49326" y="37935"/>
                  </a:lnTo>
                  <a:lnTo>
                    <a:pt x="98657" y="40476"/>
                  </a:lnTo>
                  <a:lnTo>
                    <a:pt x="147991" y="42509"/>
                  </a:lnTo>
                  <a:lnTo>
                    <a:pt x="160274" y="42888"/>
                  </a:lnTo>
                  <a:lnTo>
                    <a:pt x="160274" y="0"/>
                  </a:lnTo>
                  <a:close/>
                </a:path>
              </a:pathLst>
            </a:custGeom>
            <a:solidFill>
              <a:srgbClr val="664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7">
              <a:extLst>
                <a:ext uri="{FF2B5EF4-FFF2-40B4-BE49-F238E27FC236}">
                  <a16:creationId xmlns:a16="http://schemas.microsoft.com/office/drawing/2014/main" id="{511CAB58-D9A3-926A-3B72-AEF60A879F54}"/>
                </a:ext>
              </a:extLst>
            </p:cNvPr>
            <p:cNvSpPr/>
            <p:nvPr/>
          </p:nvSpPr>
          <p:spPr>
            <a:xfrm>
              <a:off x="3238500" y="9463405"/>
              <a:ext cx="1282700" cy="343535"/>
            </a:xfrm>
            <a:custGeom>
              <a:avLst/>
              <a:gdLst/>
              <a:ahLst/>
              <a:cxnLst/>
              <a:rect l="l" t="t" r="r" b="b"/>
              <a:pathLst>
                <a:path w="1282700" h="343534">
                  <a:moveTo>
                    <a:pt x="0" y="0"/>
                  </a:moveTo>
                  <a:lnTo>
                    <a:pt x="48085" y="6200"/>
                  </a:lnTo>
                  <a:lnTo>
                    <a:pt x="96177" y="11917"/>
                  </a:lnTo>
                  <a:lnTo>
                    <a:pt x="144274" y="17151"/>
                  </a:lnTo>
                  <a:lnTo>
                    <a:pt x="192373" y="21901"/>
                  </a:lnTo>
                  <a:lnTo>
                    <a:pt x="240474" y="26168"/>
                  </a:lnTo>
                  <a:lnTo>
                    <a:pt x="288575" y="29952"/>
                  </a:lnTo>
                  <a:lnTo>
                    <a:pt x="336674" y="33252"/>
                  </a:lnTo>
                  <a:lnTo>
                    <a:pt x="384771" y="36070"/>
                  </a:lnTo>
                  <a:lnTo>
                    <a:pt x="432863" y="38406"/>
                  </a:lnTo>
                  <a:lnTo>
                    <a:pt x="480949" y="40259"/>
                  </a:lnTo>
                  <a:lnTo>
                    <a:pt x="320675" y="75145"/>
                  </a:lnTo>
                  <a:lnTo>
                    <a:pt x="370001" y="78194"/>
                  </a:lnTo>
                  <a:lnTo>
                    <a:pt x="419332" y="80735"/>
                  </a:lnTo>
                  <a:lnTo>
                    <a:pt x="468666" y="82768"/>
                  </a:lnTo>
                  <a:lnTo>
                    <a:pt x="518003" y="84292"/>
                  </a:lnTo>
                  <a:lnTo>
                    <a:pt x="567341" y="85308"/>
                  </a:lnTo>
                  <a:lnTo>
                    <a:pt x="616680" y="85817"/>
                  </a:lnTo>
                  <a:lnTo>
                    <a:pt x="666019" y="85817"/>
                  </a:lnTo>
                  <a:lnTo>
                    <a:pt x="715358" y="85308"/>
                  </a:lnTo>
                  <a:lnTo>
                    <a:pt x="764696" y="84292"/>
                  </a:lnTo>
                  <a:lnTo>
                    <a:pt x="814033" y="82768"/>
                  </a:lnTo>
                  <a:lnTo>
                    <a:pt x="863367" y="80735"/>
                  </a:lnTo>
                  <a:lnTo>
                    <a:pt x="912698" y="78194"/>
                  </a:lnTo>
                  <a:lnTo>
                    <a:pt x="962025" y="75145"/>
                  </a:lnTo>
                  <a:lnTo>
                    <a:pt x="801624" y="40259"/>
                  </a:lnTo>
                  <a:lnTo>
                    <a:pt x="849740" y="38406"/>
                  </a:lnTo>
                  <a:lnTo>
                    <a:pt x="897851" y="36070"/>
                  </a:lnTo>
                  <a:lnTo>
                    <a:pt x="945957" y="33252"/>
                  </a:lnTo>
                  <a:lnTo>
                    <a:pt x="994060" y="29952"/>
                  </a:lnTo>
                  <a:lnTo>
                    <a:pt x="1042161" y="26168"/>
                  </a:lnTo>
                  <a:lnTo>
                    <a:pt x="1090263" y="21901"/>
                  </a:lnTo>
                  <a:lnTo>
                    <a:pt x="1138366" y="17151"/>
                  </a:lnTo>
                  <a:lnTo>
                    <a:pt x="1186472" y="11917"/>
                  </a:lnTo>
                  <a:lnTo>
                    <a:pt x="1234583" y="6200"/>
                  </a:lnTo>
                  <a:lnTo>
                    <a:pt x="1282700" y="0"/>
                  </a:lnTo>
                  <a:lnTo>
                    <a:pt x="1122299" y="147612"/>
                  </a:lnTo>
                  <a:lnTo>
                    <a:pt x="1282700" y="257657"/>
                  </a:lnTo>
                  <a:lnTo>
                    <a:pt x="1229242" y="264515"/>
                  </a:lnTo>
                  <a:lnTo>
                    <a:pt x="1175798" y="270777"/>
                  </a:lnTo>
                  <a:lnTo>
                    <a:pt x="1122362" y="276442"/>
                  </a:lnTo>
                  <a:lnTo>
                    <a:pt x="1068926" y="281511"/>
                  </a:lnTo>
                  <a:lnTo>
                    <a:pt x="1015482" y="285985"/>
                  </a:lnTo>
                  <a:lnTo>
                    <a:pt x="962025" y="289864"/>
                  </a:lnTo>
                  <a:lnTo>
                    <a:pt x="962025" y="332803"/>
                  </a:lnTo>
                  <a:lnTo>
                    <a:pt x="912698" y="335852"/>
                  </a:lnTo>
                  <a:lnTo>
                    <a:pt x="863367" y="338393"/>
                  </a:lnTo>
                  <a:lnTo>
                    <a:pt x="814033" y="340425"/>
                  </a:lnTo>
                  <a:lnTo>
                    <a:pt x="764696" y="341950"/>
                  </a:lnTo>
                  <a:lnTo>
                    <a:pt x="715358" y="342966"/>
                  </a:lnTo>
                  <a:lnTo>
                    <a:pt x="666019" y="343474"/>
                  </a:lnTo>
                  <a:lnTo>
                    <a:pt x="616680" y="343474"/>
                  </a:lnTo>
                  <a:lnTo>
                    <a:pt x="567341" y="342966"/>
                  </a:lnTo>
                  <a:lnTo>
                    <a:pt x="518003" y="341950"/>
                  </a:lnTo>
                  <a:lnTo>
                    <a:pt x="468666" y="340425"/>
                  </a:lnTo>
                  <a:lnTo>
                    <a:pt x="419332" y="338393"/>
                  </a:lnTo>
                  <a:lnTo>
                    <a:pt x="370001" y="335852"/>
                  </a:lnTo>
                  <a:lnTo>
                    <a:pt x="320675" y="332803"/>
                  </a:lnTo>
                  <a:lnTo>
                    <a:pt x="320675" y="289864"/>
                  </a:lnTo>
                  <a:lnTo>
                    <a:pt x="267217" y="285985"/>
                  </a:lnTo>
                  <a:lnTo>
                    <a:pt x="213773" y="281511"/>
                  </a:lnTo>
                  <a:lnTo>
                    <a:pt x="160337" y="276442"/>
                  </a:lnTo>
                  <a:lnTo>
                    <a:pt x="106901" y="270777"/>
                  </a:lnTo>
                  <a:lnTo>
                    <a:pt x="53457" y="264515"/>
                  </a:lnTo>
                  <a:lnTo>
                    <a:pt x="0" y="257657"/>
                  </a:lnTo>
                  <a:lnTo>
                    <a:pt x="160274" y="147612"/>
                  </a:lnTo>
                  <a:lnTo>
                    <a:pt x="0" y="0"/>
                  </a:lnTo>
                  <a:close/>
                </a:path>
                <a:path w="1282700" h="343534">
                  <a:moveTo>
                    <a:pt x="320675" y="289864"/>
                  </a:moveTo>
                  <a:lnTo>
                    <a:pt x="320675" y="75145"/>
                  </a:lnTo>
                </a:path>
                <a:path w="1282700" h="343534">
                  <a:moveTo>
                    <a:pt x="962025" y="75145"/>
                  </a:moveTo>
                  <a:lnTo>
                    <a:pt x="962025" y="289864"/>
                  </a:lnTo>
                </a:path>
                <a:path w="1282700" h="343534">
                  <a:moveTo>
                    <a:pt x="480949" y="40259"/>
                  </a:moveTo>
                  <a:lnTo>
                    <a:pt x="480949" y="83197"/>
                  </a:lnTo>
                </a:path>
                <a:path w="1282700" h="343534">
                  <a:moveTo>
                    <a:pt x="801624" y="83197"/>
                  </a:moveTo>
                  <a:lnTo>
                    <a:pt x="801624" y="40259"/>
                  </a:lnTo>
                </a:path>
              </a:pathLst>
            </a:custGeom>
            <a:ln w="9525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9" name="CuadroTexto 8">
            <a:extLst>
              <a:ext uri="{FF2B5EF4-FFF2-40B4-BE49-F238E27FC236}">
                <a16:creationId xmlns:a16="http://schemas.microsoft.com/office/drawing/2014/main" id="{269F3E55-E88D-C7A0-4FDB-DC54B6220C6B}"/>
              </a:ext>
            </a:extLst>
          </p:cNvPr>
          <p:cNvSpPr txBox="1"/>
          <p:nvPr/>
        </p:nvSpPr>
        <p:spPr>
          <a:xfrm>
            <a:off x="6093541" y="6421065"/>
            <a:ext cx="575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B4B1633-FA98-99BA-96ED-80B46C643908}"/>
              </a:ext>
            </a:extLst>
          </p:cNvPr>
          <p:cNvSpPr/>
          <p:nvPr/>
        </p:nvSpPr>
        <p:spPr>
          <a:xfrm>
            <a:off x="1" y="0"/>
            <a:ext cx="12192000" cy="4382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MX" dirty="0">
                <a:solidFill>
                  <a:srgbClr val="FFFF00"/>
                </a:solidFill>
                <a:latin typeface="Berlin Sans FB Demi" panose="020E0802020502020306" pitchFamily="34" charset="0"/>
              </a:rPr>
              <a:t>MANUAL TECNICO</a:t>
            </a:r>
          </a:p>
        </p:txBody>
      </p:sp>
    </p:spTree>
    <p:extLst>
      <p:ext uri="{BB962C8B-B14F-4D97-AF65-F5344CB8AC3E}">
        <p14:creationId xmlns:p14="http://schemas.microsoft.com/office/powerpoint/2010/main" val="1322778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719575F-1E5D-CD35-6E29-BC8177F3DCAC}"/>
              </a:ext>
            </a:extLst>
          </p:cNvPr>
          <p:cNvSpPr txBox="1"/>
          <p:nvPr/>
        </p:nvSpPr>
        <p:spPr>
          <a:xfrm>
            <a:off x="1244439" y="637289"/>
            <a:ext cx="9698203" cy="7929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alibri"/>
                <a:cs typeface="Calibri"/>
              </a:rPr>
              <a:t>DICCIONARIO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DE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DATOS</a:t>
            </a:r>
            <a:endParaRPr sz="1400" dirty="0">
              <a:latin typeface="Calibri"/>
              <a:cs typeface="Calibri"/>
            </a:endParaRPr>
          </a:p>
          <a:p>
            <a:pPr marL="12700" marR="5080">
              <a:lnSpc>
                <a:spcPct val="110000"/>
              </a:lnSpc>
              <a:spcBef>
                <a:spcPts val="840"/>
              </a:spcBef>
            </a:pPr>
            <a:r>
              <a:rPr sz="1400" spc="-5" dirty="0">
                <a:latin typeface="Calibri"/>
                <a:cs typeface="Calibri"/>
              </a:rPr>
              <a:t>Conjunto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metadatos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que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describe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estructura,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significado,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relaciones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y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atributos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</a:t>
            </a:r>
            <a:r>
              <a:rPr sz="1400" dirty="0">
                <a:latin typeface="Calibri"/>
                <a:cs typeface="Calibri"/>
              </a:rPr>
              <a:t> los </a:t>
            </a:r>
            <a:r>
              <a:rPr sz="1400" spc="-5" dirty="0">
                <a:latin typeface="Calibri"/>
                <a:cs typeface="Calibri"/>
              </a:rPr>
              <a:t>datos </a:t>
            </a:r>
            <a:r>
              <a:rPr sz="1400" spc="-2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dentro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un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sistema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información </a:t>
            </a:r>
            <a:r>
              <a:rPr sz="1400" dirty="0">
                <a:latin typeface="Calibri"/>
                <a:cs typeface="Calibri"/>
              </a:rPr>
              <a:t>para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gestionar </a:t>
            </a:r>
            <a:r>
              <a:rPr sz="1400" spc="-10" dirty="0">
                <a:latin typeface="Calibri"/>
                <a:cs typeface="Calibri"/>
              </a:rPr>
              <a:t>la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información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que </a:t>
            </a:r>
            <a:r>
              <a:rPr sz="1400" dirty="0">
                <a:latin typeface="Calibri"/>
                <a:cs typeface="Calibri"/>
              </a:rPr>
              <a:t>maneja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el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sistema.</a:t>
            </a:r>
            <a:endParaRPr sz="1400" dirty="0">
              <a:latin typeface="Calibri"/>
              <a:cs typeface="Calibri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8CF806F-F6A4-DC29-69E7-27274F8C4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306" y="1650999"/>
            <a:ext cx="7296470" cy="45090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5" name="object 14">
            <a:extLst>
              <a:ext uri="{FF2B5EF4-FFF2-40B4-BE49-F238E27FC236}">
                <a16:creationId xmlns:a16="http://schemas.microsoft.com/office/drawing/2014/main" id="{A7BFBF45-7AFC-F135-86F9-ED6137D7D9F9}"/>
              </a:ext>
            </a:extLst>
          </p:cNvPr>
          <p:cNvGrpSpPr/>
          <p:nvPr/>
        </p:nvGrpSpPr>
        <p:grpSpPr>
          <a:xfrm>
            <a:off x="5631221" y="6380806"/>
            <a:ext cx="1282700" cy="343535"/>
            <a:chOff x="3238500" y="9463405"/>
            <a:chExt cx="1282700" cy="343535"/>
          </a:xfrm>
        </p:grpSpPr>
        <p:sp>
          <p:nvSpPr>
            <p:cNvPr id="6" name="object 15">
              <a:extLst>
                <a:ext uri="{FF2B5EF4-FFF2-40B4-BE49-F238E27FC236}">
                  <a16:creationId xmlns:a16="http://schemas.microsoft.com/office/drawing/2014/main" id="{F8A7A377-DF0A-573F-D8A2-DF0A84CBAF0F}"/>
                </a:ext>
              </a:extLst>
            </p:cNvPr>
            <p:cNvSpPr/>
            <p:nvPr/>
          </p:nvSpPr>
          <p:spPr>
            <a:xfrm>
              <a:off x="3238500" y="9463405"/>
              <a:ext cx="1282700" cy="343535"/>
            </a:xfrm>
            <a:custGeom>
              <a:avLst/>
              <a:gdLst/>
              <a:ahLst/>
              <a:cxnLst/>
              <a:rect l="l" t="t" r="r" b="b"/>
              <a:pathLst>
                <a:path w="1282700" h="343534">
                  <a:moveTo>
                    <a:pt x="1282700" y="0"/>
                  </a:moveTo>
                  <a:lnTo>
                    <a:pt x="1234583" y="6200"/>
                  </a:lnTo>
                  <a:lnTo>
                    <a:pt x="1186472" y="11917"/>
                  </a:lnTo>
                  <a:lnTo>
                    <a:pt x="1138366" y="17151"/>
                  </a:lnTo>
                  <a:lnTo>
                    <a:pt x="1090263" y="21901"/>
                  </a:lnTo>
                  <a:lnTo>
                    <a:pt x="1042161" y="26168"/>
                  </a:lnTo>
                  <a:lnTo>
                    <a:pt x="994060" y="29952"/>
                  </a:lnTo>
                  <a:lnTo>
                    <a:pt x="945957" y="33252"/>
                  </a:lnTo>
                  <a:lnTo>
                    <a:pt x="897851" y="36070"/>
                  </a:lnTo>
                  <a:lnTo>
                    <a:pt x="849740" y="38406"/>
                  </a:lnTo>
                  <a:lnTo>
                    <a:pt x="801624" y="40259"/>
                  </a:lnTo>
                  <a:lnTo>
                    <a:pt x="962025" y="75145"/>
                  </a:lnTo>
                  <a:lnTo>
                    <a:pt x="912698" y="78194"/>
                  </a:lnTo>
                  <a:lnTo>
                    <a:pt x="863367" y="80735"/>
                  </a:lnTo>
                  <a:lnTo>
                    <a:pt x="814033" y="82768"/>
                  </a:lnTo>
                  <a:lnTo>
                    <a:pt x="764696" y="84292"/>
                  </a:lnTo>
                  <a:lnTo>
                    <a:pt x="715358" y="85308"/>
                  </a:lnTo>
                  <a:lnTo>
                    <a:pt x="666019" y="85817"/>
                  </a:lnTo>
                  <a:lnTo>
                    <a:pt x="616680" y="85817"/>
                  </a:lnTo>
                  <a:lnTo>
                    <a:pt x="567341" y="85308"/>
                  </a:lnTo>
                  <a:lnTo>
                    <a:pt x="518003" y="84292"/>
                  </a:lnTo>
                  <a:lnTo>
                    <a:pt x="468666" y="82768"/>
                  </a:lnTo>
                  <a:lnTo>
                    <a:pt x="419332" y="80735"/>
                  </a:lnTo>
                  <a:lnTo>
                    <a:pt x="370001" y="78194"/>
                  </a:lnTo>
                  <a:lnTo>
                    <a:pt x="320675" y="75145"/>
                  </a:lnTo>
                  <a:lnTo>
                    <a:pt x="480949" y="40259"/>
                  </a:lnTo>
                  <a:lnTo>
                    <a:pt x="432863" y="38406"/>
                  </a:lnTo>
                  <a:lnTo>
                    <a:pt x="384771" y="36070"/>
                  </a:lnTo>
                  <a:lnTo>
                    <a:pt x="336674" y="33252"/>
                  </a:lnTo>
                  <a:lnTo>
                    <a:pt x="288575" y="29952"/>
                  </a:lnTo>
                  <a:lnTo>
                    <a:pt x="240474" y="26168"/>
                  </a:lnTo>
                  <a:lnTo>
                    <a:pt x="192373" y="21901"/>
                  </a:lnTo>
                  <a:lnTo>
                    <a:pt x="144274" y="17151"/>
                  </a:lnTo>
                  <a:lnTo>
                    <a:pt x="96177" y="11917"/>
                  </a:lnTo>
                  <a:lnTo>
                    <a:pt x="48085" y="6200"/>
                  </a:lnTo>
                  <a:lnTo>
                    <a:pt x="0" y="0"/>
                  </a:lnTo>
                  <a:lnTo>
                    <a:pt x="160274" y="147612"/>
                  </a:lnTo>
                  <a:lnTo>
                    <a:pt x="0" y="257657"/>
                  </a:lnTo>
                  <a:lnTo>
                    <a:pt x="53457" y="264515"/>
                  </a:lnTo>
                  <a:lnTo>
                    <a:pt x="106901" y="270777"/>
                  </a:lnTo>
                  <a:lnTo>
                    <a:pt x="160337" y="276442"/>
                  </a:lnTo>
                  <a:lnTo>
                    <a:pt x="213773" y="281511"/>
                  </a:lnTo>
                  <a:lnTo>
                    <a:pt x="267217" y="285985"/>
                  </a:lnTo>
                  <a:lnTo>
                    <a:pt x="320675" y="289864"/>
                  </a:lnTo>
                  <a:lnTo>
                    <a:pt x="320675" y="332803"/>
                  </a:lnTo>
                  <a:lnTo>
                    <a:pt x="370001" y="335852"/>
                  </a:lnTo>
                  <a:lnTo>
                    <a:pt x="419332" y="338393"/>
                  </a:lnTo>
                  <a:lnTo>
                    <a:pt x="468666" y="340425"/>
                  </a:lnTo>
                  <a:lnTo>
                    <a:pt x="518003" y="341950"/>
                  </a:lnTo>
                  <a:lnTo>
                    <a:pt x="567341" y="342966"/>
                  </a:lnTo>
                  <a:lnTo>
                    <a:pt x="616680" y="343474"/>
                  </a:lnTo>
                  <a:lnTo>
                    <a:pt x="666019" y="343474"/>
                  </a:lnTo>
                  <a:lnTo>
                    <a:pt x="715358" y="342966"/>
                  </a:lnTo>
                  <a:lnTo>
                    <a:pt x="764696" y="341950"/>
                  </a:lnTo>
                  <a:lnTo>
                    <a:pt x="814033" y="340425"/>
                  </a:lnTo>
                  <a:lnTo>
                    <a:pt x="863367" y="338393"/>
                  </a:lnTo>
                  <a:lnTo>
                    <a:pt x="912698" y="335852"/>
                  </a:lnTo>
                  <a:lnTo>
                    <a:pt x="962025" y="332803"/>
                  </a:lnTo>
                  <a:lnTo>
                    <a:pt x="962025" y="289864"/>
                  </a:lnTo>
                  <a:lnTo>
                    <a:pt x="1015482" y="285985"/>
                  </a:lnTo>
                  <a:lnTo>
                    <a:pt x="1068926" y="281511"/>
                  </a:lnTo>
                  <a:lnTo>
                    <a:pt x="1122362" y="276442"/>
                  </a:lnTo>
                  <a:lnTo>
                    <a:pt x="1175798" y="270777"/>
                  </a:lnTo>
                  <a:lnTo>
                    <a:pt x="1229242" y="264515"/>
                  </a:lnTo>
                  <a:lnTo>
                    <a:pt x="1282700" y="257657"/>
                  </a:lnTo>
                  <a:lnTo>
                    <a:pt x="1122299" y="147612"/>
                  </a:lnTo>
                  <a:lnTo>
                    <a:pt x="1282700" y="0"/>
                  </a:lnTo>
                  <a:close/>
                </a:path>
              </a:pathLst>
            </a:custGeom>
            <a:solidFill>
              <a:srgbClr val="7E5F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16">
              <a:extLst>
                <a:ext uri="{FF2B5EF4-FFF2-40B4-BE49-F238E27FC236}">
                  <a16:creationId xmlns:a16="http://schemas.microsoft.com/office/drawing/2014/main" id="{933B0B86-D726-ED3D-8A20-E346C3DDD8BE}"/>
                </a:ext>
              </a:extLst>
            </p:cNvPr>
            <p:cNvSpPr/>
            <p:nvPr/>
          </p:nvSpPr>
          <p:spPr>
            <a:xfrm>
              <a:off x="3559175" y="9503664"/>
              <a:ext cx="641350" cy="45720"/>
            </a:xfrm>
            <a:custGeom>
              <a:avLst/>
              <a:gdLst/>
              <a:ahLst/>
              <a:cxnLst/>
              <a:rect l="l" t="t" r="r" b="b"/>
              <a:pathLst>
                <a:path w="641350" h="45720">
                  <a:moveTo>
                    <a:pt x="332602" y="45558"/>
                  </a:moveTo>
                  <a:lnTo>
                    <a:pt x="308713" y="45558"/>
                  </a:lnTo>
                  <a:lnTo>
                    <a:pt x="320659" y="45624"/>
                  </a:lnTo>
                  <a:lnTo>
                    <a:pt x="332602" y="45558"/>
                  </a:lnTo>
                  <a:close/>
                </a:path>
                <a:path w="641350" h="45720">
                  <a:moveTo>
                    <a:pt x="280960" y="45403"/>
                  </a:moveTo>
                  <a:lnTo>
                    <a:pt x="296005" y="45558"/>
                  </a:lnTo>
                  <a:lnTo>
                    <a:pt x="308713" y="45558"/>
                  </a:lnTo>
                  <a:lnTo>
                    <a:pt x="280960" y="45403"/>
                  </a:lnTo>
                  <a:close/>
                </a:path>
                <a:path w="641350" h="45720">
                  <a:moveTo>
                    <a:pt x="360436" y="45402"/>
                  </a:moveTo>
                  <a:lnTo>
                    <a:pt x="332602" y="45558"/>
                  </a:lnTo>
                  <a:lnTo>
                    <a:pt x="345344" y="45558"/>
                  </a:lnTo>
                  <a:lnTo>
                    <a:pt x="360436" y="45402"/>
                  </a:lnTo>
                  <a:close/>
                </a:path>
                <a:path w="641350" h="45720">
                  <a:moveTo>
                    <a:pt x="257141" y="45157"/>
                  </a:moveTo>
                  <a:lnTo>
                    <a:pt x="267203" y="45326"/>
                  </a:lnTo>
                  <a:lnTo>
                    <a:pt x="280960" y="45403"/>
                  </a:lnTo>
                  <a:lnTo>
                    <a:pt x="257141" y="45157"/>
                  </a:lnTo>
                  <a:close/>
                </a:path>
                <a:path w="641350" h="45720">
                  <a:moveTo>
                    <a:pt x="384083" y="45159"/>
                  </a:moveTo>
                  <a:lnTo>
                    <a:pt x="360436" y="45402"/>
                  </a:lnTo>
                  <a:lnTo>
                    <a:pt x="374104" y="45326"/>
                  </a:lnTo>
                  <a:lnTo>
                    <a:pt x="384083" y="45159"/>
                  </a:lnTo>
                  <a:close/>
                </a:path>
                <a:path w="641350" h="45720">
                  <a:moveTo>
                    <a:pt x="412503" y="44682"/>
                  </a:moveTo>
                  <a:lnTo>
                    <a:pt x="384083" y="45159"/>
                  </a:lnTo>
                  <a:lnTo>
                    <a:pt x="394683" y="45049"/>
                  </a:lnTo>
                  <a:lnTo>
                    <a:pt x="412503" y="44682"/>
                  </a:lnTo>
                  <a:close/>
                </a:path>
                <a:path w="641350" h="45720">
                  <a:moveTo>
                    <a:pt x="229129" y="44688"/>
                  </a:moveTo>
                  <a:lnTo>
                    <a:pt x="246666" y="45049"/>
                  </a:lnTo>
                  <a:lnTo>
                    <a:pt x="257141" y="45157"/>
                  </a:lnTo>
                  <a:lnTo>
                    <a:pt x="229129" y="44688"/>
                  </a:lnTo>
                  <a:close/>
                </a:path>
                <a:path w="641350" h="45720">
                  <a:moveTo>
                    <a:pt x="205633" y="44204"/>
                  </a:moveTo>
                  <a:lnTo>
                    <a:pt x="213740" y="44430"/>
                  </a:lnTo>
                  <a:lnTo>
                    <a:pt x="229129" y="44688"/>
                  </a:lnTo>
                  <a:lnTo>
                    <a:pt x="205633" y="44204"/>
                  </a:lnTo>
                  <a:close/>
                </a:path>
                <a:path w="641350" h="45720">
                  <a:moveTo>
                    <a:pt x="435403" y="44211"/>
                  </a:moveTo>
                  <a:lnTo>
                    <a:pt x="412503" y="44682"/>
                  </a:lnTo>
                  <a:lnTo>
                    <a:pt x="427535" y="44430"/>
                  </a:lnTo>
                  <a:lnTo>
                    <a:pt x="435403" y="44211"/>
                  </a:lnTo>
                  <a:close/>
                </a:path>
                <a:path w="641350" h="45720">
                  <a:moveTo>
                    <a:pt x="465379" y="43373"/>
                  </a:moveTo>
                  <a:lnTo>
                    <a:pt x="435403" y="44211"/>
                  </a:lnTo>
                  <a:lnTo>
                    <a:pt x="444021" y="44033"/>
                  </a:lnTo>
                  <a:lnTo>
                    <a:pt x="465379" y="43373"/>
                  </a:lnTo>
                  <a:close/>
                </a:path>
                <a:path w="641350" h="45720">
                  <a:moveTo>
                    <a:pt x="177012" y="43405"/>
                  </a:moveTo>
                  <a:lnTo>
                    <a:pt x="197328" y="44033"/>
                  </a:lnTo>
                  <a:lnTo>
                    <a:pt x="205633" y="44204"/>
                  </a:lnTo>
                  <a:lnTo>
                    <a:pt x="177012" y="43405"/>
                  </a:lnTo>
                  <a:close/>
                </a:path>
                <a:path w="641350" h="45720">
                  <a:moveTo>
                    <a:pt x="160274" y="42888"/>
                  </a:moveTo>
                  <a:lnTo>
                    <a:pt x="177012" y="43405"/>
                  </a:lnTo>
                  <a:lnTo>
                    <a:pt x="160274" y="42888"/>
                  </a:lnTo>
                  <a:close/>
                </a:path>
                <a:path w="641350" h="45720">
                  <a:moveTo>
                    <a:pt x="480949" y="42892"/>
                  </a:moveTo>
                  <a:lnTo>
                    <a:pt x="465379" y="43373"/>
                  </a:lnTo>
                  <a:lnTo>
                    <a:pt x="480949" y="42938"/>
                  </a:lnTo>
                  <a:close/>
                </a:path>
                <a:path w="641350" h="45720">
                  <a:moveTo>
                    <a:pt x="480949" y="0"/>
                  </a:moveTo>
                  <a:lnTo>
                    <a:pt x="480949" y="42892"/>
                  </a:lnTo>
                  <a:lnTo>
                    <a:pt x="493358" y="42509"/>
                  </a:lnTo>
                  <a:lnTo>
                    <a:pt x="542692" y="40476"/>
                  </a:lnTo>
                  <a:lnTo>
                    <a:pt x="592023" y="37935"/>
                  </a:lnTo>
                  <a:lnTo>
                    <a:pt x="641350" y="34886"/>
                  </a:lnTo>
                  <a:lnTo>
                    <a:pt x="480949" y="0"/>
                  </a:lnTo>
                  <a:close/>
                </a:path>
                <a:path w="641350" h="45720">
                  <a:moveTo>
                    <a:pt x="160274" y="0"/>
                  </a:moveTo>
                  <a:lnTo>
                    <a:pt x="0" y="34886"/>
                  </a:lnTo>
                  <a:lnTo>
                    <a:pt x="49326" y="37935"/>
                  </a:lnTo>
                  <a:lnTo>
                    <a:pt x="98657" y="40476"/>
                  </a:lnTo>
                  <a:lnTo>
                    <a:pt x="147991" y="42509"/>
                  </a:lnTo>
                  <a:lnTo>
                    <a:pt x="160274" y="42888"/>
                  </a:lnTo>
                  <a:lnTo>
                    <a:pt x="160274" y="0"/>
                  </a:lnTo>
                  <a:close/>
                </a:path>
              </a:pathLst>
            </a:custGeom>
            <a:solidFill>
              <a:srgbClr val="664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7">
              <a:extLst>
                <a:ext uri="{FF2B5EF4-FFF2-40B4-BE49-F238E27FC236}">
                  <a16:creationId xmlns:a16="http://schemas.microsoft.com/office/drawing/2014/main" id="{0CFDE5B8-00FC-543E-465C-4C4202EE52AF}"/>
                </a:ext>
              </a:extLst>
            </p:cNvPr>
            <p:cNvSpPr/>
            <p:nvPr/>
          </p:nvSpPr>
          <p:spPr>
            <a:xfrm>
              <a:off x="3238500" y="9463405"/>
              <a:ext cx="1282700" cy="343535"/>
            </a:xfrm>
            <a:custGeom>
              <a:avLst/>
              <a:gdLst/>
              <a:ahLst/>
              <a:cxnLst/>
              <a:rect l="l" t="t" r="r" b="b"/>
              <a:pathLst>
                <a:path w="1282700" h="343534">
                  <a:moveTo>
                    <a:pt x="0" y="0"/>
                  </a:moveTo>
                  <a:lnTo>
                    <a:pt x="48085" y="6200"/>
                  </a:lnTo>
                  <a:lnTo>
                    <a:pt x="96177" y="11917"/>
                  </a:lnTo>
                  <a:lnTo>
                    <a:pt x="144274" y="17151"/>
                  </a:lnTo>
                  <a:lnTo>
                    <a:pt x="192373" y="21901"/>
                  </a:lnTo>
                  <a:lnTo>
                    <a:pt x="240474" y="26168"/>
                  </a:lnTo>
                  <a:lnTo>
                    <a:pt x="288575" y="29952"/>
                  </a:lnTo>
                  <a:lnTo>
                    <a:pt x="336674" y="33252"/>
                  </a:lnTo>
                  <a:lnTo>
                    <a:pt x="384771" y="36070"/>
                  </a:lnTo>
                  <a:lnTo>
                    <a:pt x="432863" y="38406"/>
                  </a:lnTo>
                  <a:lnTo>
                    <a:pt x="480949" y="40259"/>
                  </a:lnTo>
                  <a:lnTo>
                    <a:pt x="320675" y="75145"/>
                  </a:lnTo>
                  <a:lnTo>
                    <a:pt x="370001" y="78194"/>
                  </a:lnTo>
                  <a:lnTo>
                    <a:pt x="419332" y="80735"/>
                  </a:lnTo>
                  <a:lnTo>
                    <a:pt x="468666" y="82768"/>
                  </a:lnTo>
                  <a:lnTo>
                    <a:pt x="518003" y="84292"/>
                  </a:lnTo>
                  <a:lnTo>
                    <a:pt x="567341" y="85308"/>
                  </a:lnTo>
                  <a:lnTo>
                    <a:pt x="616680" y="85817"/>
                  </a:lnTo>
                  <a:lnTo>
                    <a:pt x="666019" y="85817"/>
                  </a:lnTo>
                  <a:lnTo>
                    <a:pt x="715358" y="85308"/>
                  </a:lnTo>
                  <a:lnTo>
                    <a:pt x="764696" y="84292"/>
                  </a:lnTo>
                  <a:lnTo>
                    <a:pt x="814033" y="82768"/>
                  </a:lnTo>
                  <a:lnTo>
                    <a:pt x="863367" y="80735"/>
                  </a:lnTo>
                  <a:lnTo>
                    <a:pt x="912698" y="78194"/>
                  </a:lnTo>
                  <a:lnTo>
                    <a:pt x="962025" y="75145"/>
                  </a:lnTo>
                  <a:lnTo>
                    <a:pt x="801624" y="40259"/>
                  </a:lnTo>
                  <a:lnTo>
                    <a:pt x="849740" y="38406"/>
                  </a:lnTo>
                  <a:lnTo>
                    <a:pt x="897851" y="36070"/>
                  </a:lnTo>
                  <a:lnTo>
                    <a:pt x="945957" y="33252"/>
                  </a:lnTo>
                  <a:lnTo>
                    <a:pt x="994060" y="29952"/>
                  </a:lnTo>
                  <a:lnTo>
                    <a:pt x="1042161" y="26168"/>
                  </a:lnTo>
                  <a:lnTo>
                    <a:pt x="1090263" y="21901"/>
                  </a:lnTo>
                  <a:lnTo>
                    <a:pt x="1138366" y="17151"/>
                  </a:lnTo>
                  <a:lnTo>
                    <a:pt x="1186472" y="11917"/>
                  </a:lnTo>
                  <a:lnTo>
                    <a:pt x="1234583" y="6200"/>
                  </a:lnTo>
                  <a:lnTo>
                    <a:pt x="1282700" y="0"/>
                  </a:lnTo>
                  <a:lnTo>
                    <a:pt x="1122299" y="147612"/>
                  </a:lnTo>
                  <a:lnTo>
                    <a:pt x="1282700" y="257657"/>
                  </a:lnTo>
                  <a:lnTo>
                    <a:pt x="1229242" y="264515"/>
                  </a:lnTo>
                  <a:lnTo>
                    <a:pt x="1175798" y="270777"/>
                  </a:lnTo>
                  <a:lnTo>
                    <a:pt x="1122362" y="276442"/>
                  </a:lnTo>
                  <a:lnTo>
                    <a:pt x="1068926" y="281511"/>
                  </a:lnTo>
                  <a:lnTo>
                    <a:pt x="1015482" y="285985"/>
                  </a:lnTo>
                  <a:lnTo>
                    <a:pt x="962025" y="289864"/>
                  </a:lnTo>
                  <a:lnTo>
                    <a:pt x="962025" y="332803"/>
                  </a:lnTo>
                  <a:lnTo>
                    <a:pt x="912698" y="335852"/>
                  </a:lnTo>
                  <a:lnTo>
                    <a:pt x="863367" y="338393"/>
                  </a:lnTo>
                  <a:lnTo>
                    <a:pt x="814033" y="340425"/>
                  </a:lnTo>
                  <a:lnTo>
                    <a:pt x="764696" y="341950"/>
                  </a:lnTo>
                  <a:lnTo>
                    <a:pt x="715358" y="342966"/>
                  </a:lnTo>
                  <a:lnTo>
                    <a:pt x="666019" y="343474"/>
                  </a:lnTo>
                  <a:lnTo>
                    <a:pt x="616680" y="343474"/>
                  </a:lnTo>
                  <a:lnTo>
                    <a:pt x="567341" y="342966"/>
                  </a:lnTo>
                  <a:lnTo>
                    <a:pt x="518003" y="341950"/>
                  </a:lnTo>
                  <a:lnTo>
                    <a:pt x="468666" y="340425"/>
                  </a:lnTo>
                  <a:lnTo>
                    <a:pt x="419332" y="338393"/>
                  </a:lnTo>
                  <a:lnTo>
                    <a:pt x="370001" y="335852"/>
                  </a:lnTo>
                  <a:lnTo>
                    <a:pt x="320675" y="332803"/>
                  </a:lnTo>
                  <a:lnTo>
                    <a:pt x="320675" y="289864"/>
                  </a:lnTo>
                  <a:lnTo>
                    <a:pt x="267217" y="285985"/>
                  </a:lnTo>
                  <a:lnTo>
                    <a:pt x="213773" y="281511"/>
                  </a:lnTo>
                  <a:lnTo>
                    <a:pt x="160337" y="276442"/>
                  </a:lnTo>
                  <a:lnTo>
                    <a:pt x="106901" y="270777"/>
                  </a:lnTo>
                  <a:lnTo>
                    <a:pt x="53457" y="264515"/>
                  </a:lnTo>
                  <a:lnTo>
                    <a:pt x="0" y="257657"/>
                  </a:lnTo>
                  <a:lnTo>
                    <a:pt x="160274" y="147612"/>
                  </a:lnTo>
                  <a:lnTo>
                    <a:pt x="0" y="0"/>
                  </a:lnTo>
                  <a:close/>
                </a:path>
                <a:path w="1282700" h="343534">
                  <a:moveTo>
                    <a:pt x="320675" y="289864"/>
                  </a:moveTo>
                  <a:lnTo>
                    <a:pt x="320675" y="75145"/>
                  </a:lnTo>
                </a:path>
                <a:path w="1282700" h="343534">
                  <a:moveTo>
                    <a:pt x="962025" y="75145"/>
                  </a:moveTo>
                  <a:lnTo>
                    <a:pt x="962025" y="289864"/>
                  </a:lnTo>
                </a:path>
                <a:path w="1282700" h="343534">
                  <a:moveTo>
                    <a:pt x="480949" y="40259"/>
                  </a:moveTo>
                  <a:lnTo>
                    <a:pt x="480949" y="83197"/>
                  </a:lnTo>
                </a:path>
                <a:path w="1282700" h="343534">
                  <a:moveTo>
                    <a:pt x="801624" y="83197"/>
                  </a:moveTo>
                  <a:lnTo>
                    <a:pt x="801624" y="40259"/>
                  </a:lnTo>
                </a:path>
              </a:pathLst>
            </a:custGeom>
            <a:ln w="9525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9" name="CuadroTexto 8">
            <a:extLst>
              <a:ext uri="{FF2B5EF4-FFF2-40B4-BE49-F238E27FC236}">
                <a16:creationId xmlns:a16="http://schemas.microsoft.com/office/drawing/2014/main" id="{C3AAE22D-A715-25C9-3268-88385C1E6EC2}"/>
              </a:ext>
            </a:extLst>
          </p:cNvPr>
          <p:cNvSpPr txBox="1"/>
          <p:nvPr/>
        </p:nvSpPr>
        <p:spPr>
          <a:xfrm>
            <a:off x="6093541" y="6421065"/>
            <a:ext cx="575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0A3EE6C-DFA2-0245-9DAC-A91B11E90405}"/>
              </a:ext>
            </a:extLst>
          </p:cNvPr>
          <p:cNvSpPr/>
          <p:nvPr/>
        </p:nvSpPr>
        <p:spPr>
          <a:xfrm>
            <a:off x="1" y="0"/>
            <a:ext cx="12192000" cy="4382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MX" dirty="0">
                <a:solidFill>
                  <a:srgbClr val="FFFF00"/>
                </a:solidFill>
                <a:latin typeface="Berlin Sans FB Demi" panose="020E0802020502020306" pitchFamily="34" charset="0"/>
              </a:rPr>
              <a:t>MANUAL TECNICO</a:t>
            </a:r>
          </a:p>
        </p:txBody>
      </p:sp>
    </p:spTree>
    <p:extLst>
      <p:ext uri="{BB962C8B-B14F-4D97-AF65-F5344CB8AC3E}">
        <p14:creationId xmlns:p14="http://schemas.microsoft.com/office/powerpoint/2010/main" val="2997877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719575F-1E5D-CD35-6E29-BC8177F3DCAC}"/>
              </a:ext>
            </a:extLst>
          </p:cNvPr>
          <p:cNvSpPr txBox="1"/>
          <p:nvPr/>
        </p:nvSpPr>
        <p:spPr>
          <a:xfrm>
            <a:off x="1598195" y="2401573"/>
            <a:ext cx="5424289" cy="671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MX" sz="1400" b="1" spc="-5" dirty="0">
                <a:latin typeface="Calibri"/>
                <a:cs typeface="Calibri"/>
              </a:rPr>
              <a:t>CASOS DE USO.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MX" sz="1400" b="0" i="0" dirty="0">
                <a:effectLst/>
                <a:latin typeface="Google Sans"/>
              </a:rPr>
              <a:t>Representa la lista de tareas que los actores pueden realizar y está directamente relacionado con los requisitos del proceso de negocio.</a:t>
            </a:r>
            <a:endParaRPr lang="es-MX" sz="1400" b="1" spc="-5" dirty="0">
              <a:latin typeface="Calibri"/>
              <a:cs typeface="Calibri"/>
            </a:endParaRPr>
          </a:p>
        </p:txBody>
      </p:sp>
      <p:grpSp>
        <p:nvGrpSpPr>
          <p:cNvPr id="5" name="object 14">
            <a:extLst>
              <a:ext uri="{FF2B5EF4-FFF2-40B4-BE49-F238E27FC236}">
                <a16:creationId xmlns:a16="http://schemas.microsoft.com/office/drawing/2014/main" id="{A7BFBF45-7AFC-F135-86F9-ED6137D7D9F9}"/>
              </a:ext>
            </a:extLst>
          </p:cNvPr>
          <p:cNvGrpSpPr/>
          <p:nvPr/>
        </p:nvGrpSpPr>
        <p:grpSpPr>
          <a:xfrm>
            <a:off x="5631221" y="6380806"/>
            <a:ext cx="1282700" cy="343535"/>
            <a:chOff x="3238500" y="9463405"/>
            <a:chExt cx="1282700" cy="343535"/>
          </a:xfrm>
        </p:grpSpPr>
        <p:sp>
          <p:nvSpPr>
            <p:cNvPr id="6" name="object 15">
              <a:extLst>
                <a:ext uri="{FF2B5EF4-FFF2-40B4-BE49-F238E27FC236}">
                  <a16:creationId xmlns:a16="http://schemas.microsoft.com/office/drawing/2014/main" id="{F8A7A377-DF0A-573F-D8A2-DF0A84CBAF0F}"/>
                </a:ext>
              </a:extLst>
            </p:cNvPr>
            <p:cNvSpPr/>
            <p:nvPr/>
          </p:nvSpPr>
          <p:spPr>
            <a:xfrm>
              <a:off x="3238500" y="9463405"/>
              <a:ext cx="1282700" cy="343535"/>
            </a:xfrm>
            <a:custGeom>
              <a:avLst/>
              <a:gdLst/>
              <a:ahLst/>
              <a:cxnLst/>
              <a:rect l="l" t="t" r="r" b="b"/>
              <a:pathLst>
                <a:path w="1282700" h="343534">
                  <a:moveTo>
                    <a:pt x="1282700" y="0"/>
                  </a:moveTo>
                  <a:lnTo>
                    <a:pt x="1234583" y="6200"/>
                  </a:lnTo>
                  <a:lnTo>
                    <a:pt x="1186472" y="11917"/>
                  </a:lnTo>
                  <a:lnTo>
                    <a:pt x="1138366" y="17151"/>
                  </a:lnTo>
                  <a:lnTo>
                    <a:pt x="1090263" y="21901"/>
                  </a:lnTo>
                  <a:lnTo>
                    <a:pt x="1042161" y="26168"/>
                  </a:lnTo>
                  <a:lnTo>
                    <a:pt x="994060" y="29952"/>
                  </a:lnTo>
                  <a:lnTo>
                    <a:pt x="945957" y="33252"/>
                  </a:lnTo>
                  <a:lnTo>
                    <a:pt x="897851" y="36070"/>
                  </a:lnTo>
                  <a:lnTo>
                    <a:pt x="849740" y="38406"/>
                  </a:lnTo>
                  <a:lnTo>
                    <a:pt x="801624" y="40259"/>
                  </a:lnTo>
                  <a:lnTo>
                    <a:pt x="962025" y="75145"/>
                  </a:lnTo>
                  <a:lnTo>
                    <a:pt x="912698" y="78194"/>
                  </a:lnTo>
                  <a:lnTo>
                    <a:pt x="863367" y="80735"/>
                  </a:lnTo>
                  <a:lnTo>
                    <a:pt x="814033" y="82768"/>
                  </a:lnTo>
                  <a:lnTo>
                    <a:pt x="764696" y="84292"/>
                  </a:lnTo>
                  <a:lnTo>
                    <a:pt x="715358" y="85308"/>
                  </a:lnTo>
                  <a:lnTo>
                    <a:pt x="666019" y="85817"/>
                  </a:lnTo>
                  <a:lnTo>
                    <a:pt x="616680" y="85817"/>
                  </a:lnTo>
                  <a:lnTo>
                    <a:pt x="567341" y="85308"/>
                  </a:lnTo>
                  <a:lnTo>
                    <a:pt x="518003" y="84292"/>
                  </a:lnTo>
                  <a:lnTo>
                    <a:pt x="468666" y="82768"/>
                  </a:lnTo>
                  <a:lnTo>
                    <a:pt x="419332" y="80735"/>
                  </a:lnTo>
                  <a:lnTo>
                    <a:pt x="370001" y="78194"/>
                  </a:lnTo>
                  <a:lnTo>
                    <a:pt x="320675" y="75145"/>
                  </a:lnTo>
                  <a:lnTo>
                    <a:pt x="480949" y="40259"/>
                  </a:lnTo>
                  <a:lnTo>
                    <a:pt x="432863" y="38406"/>
                  </a:lnTo>
                  <a:lnTo>
                    <a:pt x="384771" y="36070"/>
                  </a:lnTo>
                  <a:lnTo>
                    <a:pt x="336674" y="33252"/>
                  </a:lnTo>
                  <a:lnTo>
                    <a:pt x="288575" y="29952"/>
                  </a:lnTo>
                  <a:lnTo>
                    <a:pt x="240474" y="26168"/>
                  </a:lnTo>
                  <a:lnTo>
                    <a:pt x="192373" y="21901"/>
                  </a:lnTo>
                  <a:lnTo>
                    <a:pt x="144274" y="17151"/>
                  </a:lnTo>
                  <a:lnTo>
                    <a:pt x="96177" y="11917"/>
                  </a:lnTo>
                  <a:lnTo>
                    <a:pt x="48085" y="6200"/>
                  </a:lnTo>
                  <a:lnTo>
                    <a:pt x="0" y="0"/>
                  </a:lnTo>
                  <a:lnTo>
                    <a:pt x="160274" y="147612"/>
                  </a:lnTo>
                  <a:lnTo>
                    <a:pt x="0" y="257657"/>
                  </a:lnTo>
                  <a:lnTo>
                    <a:pt x="53457" y="264515"/>
                  </a:lnTo>
                  <a:lnTo>
                    <a:pt x="106901" y="270777"/>
                  </a:lnTo>
                  <a:lnTo>
                    <a:pt x="160337" y="276442"/>
                  </a:lnTo>
                  <a:lnTo>
                    <a:pt x="213773" y="281511"/>
                  </a:lnTo>
                  <a:lnTo>
                    <a:pt x="267217" y="285985"/>
                  </a:lnTo>
                  <a:lnTo>
                    <a:pt x="320675" y="289864"/>
                  </a:lnTo>
                  <a:lnTo>
                    <a:pt x="320675" y="332803"/>
                  </a:lnTo>
                  <a:lnTo>
                    <a:pt x="370001" y="335852"/>
                  </a:lnTo>
                  <a:lnTo>
                    <a:pt x="419332" y="338393"/>
                  </a:lnTo>
                  <a:lnTo>
                    <a:pt x="468666" y="340425"/>
                  </a:lnTo>
                  <a:lnTo>
                    <a:pt x="518003" y="341950"/>
                  </a:lnTo>
                  <a:lnTo>
                    <a:pt x="567341" y="342966"/>
                  </a:lnTo>
                  <a:lnTo>
                    <a:pt x="616680" y="343474"/>
                  </a:lnTo>
                  <a:lnTo>
                    <a:pt x="666019" y="343474"/>
                  </a:lnTo>
                  <a:lnTo>
                    <a:pt x="715358" y="342966"/>
                  </a:lnTo>
                  <a:lnTo>
                    <a:pt x="764696" y="341950"/>
                  </a:lnTo>
                  <a:lnTo>
                    <a:pt x="814033" y="340425"/>
                  </a:lnTo>
                  <a:lnTo>
                    <a:pt x="863367" y="338393"/>
                  </a:lnTo>
                  <a:lnTo>
                    <a:pt x="912698" y="335852"/>
                  </a:lnTo>
                  <a:lnTo>
                    <a:pt x="962025" y="332803"/>
                  </a:lnTo>
                  <a:lnTo>
                    <a:pt x="962025" y="289864"/>
                  </a:lnTo>
                  <a:lnTo>
                    <a:pt x="1015482" y="285985"/>
                  </a:lnTo>
                  <a:lnTo>
                    <a:pt x="1068926" y="281511"/>
                  </a:lnTo>
                  <a:lnTo>
                    <a:pt x="1122362" y="276442"/>
                  </a:lnTo>
                  <a:lnTo>
                    <a:pt x="1175798" y="270777"/>
                  </a:lnTo>
                  <a:lnTo>
                    <a:pt x="1229242" y="264515"/>
                  </a:lnTo>
                  <a:lnTo>
                    <a:pt x="1282700" y="257657"/>
                  </a:lnTo>
                  <a:lnTo>
                    <a:pt x="1122299" y="147612"/>
                  </a:lnTo>
                  <a:lnTo>
                    <a:pt x="1282700" y="0"/>
                  </a:lnTo>
                  <a:close/>
                </a:path>
              </a:pathLst>
            </a:custGeom>
            <a:solidFill>
              <a:srgbClr val="7E5F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16">
              <a:extLst>
                <a:ext uri="{FF2B5EF4-FFF2-40B4-BE49-F238E27FC236}">
                  <a16:creationId xmlns:a16="http://schemas.microsoft.com/office/drawing/2014/main" id="{933B0B86-D726-ED3D-8A20-E346C3DDD8BE}"/>
                </a:ext>
              </a:extLst>
            </p:cNvPr>
            <p:cNvSpPr/>
            <p:nvPr/>
          </p:nvSpPr>
          <p:spPr>
            <a:xfrm>
              <a:off x="3559175" y="9503664"/>
              <a:ext cx="641350" cy="45720"/>
            </a:xfrm>
            <a:custGeom>
              <a:avLst/>
              <a:gdLst/>
              <a:ahLst/>
              <a:cxnLst/>
              <a:rect l="l" t="t" r="r" b="b"/>
              <a:pathLst>
                <a:path w="641350" h="45720">
                  <a:moveTo>
                    <a:pt x="332602" y="45558"/>
                  </a:moveTo>
                  <a:lnTo>
                    <a:pt x="308713" y="45558"/>
                  </a:lnTo>
                  <a:lnTo>
                    <a:pt x="320659" y="45624"/>
                  </a:lnTo>
                  <a:lnTo>
                    <a:pt x="332602" y="45558"/>
                  </a:lnTo>
                  <a:close/>
                </a:path>
                <a:path w="641350" h="45720">
                  <a:moveTo>
                    <a:pt x="280960" y="45403"/>
                  </a:moveTo>
                  <a:lnTo>
                    <a:pt x="296005" y="45558"/>
                  </a:lnTo>
                  <a:lnTo>
                    <a:pt x="308713" y="45558"/>
                  </a:lnTo>
                  <a:lnTo>
                    <a:pt x="280960" y="45403"/>
                  </a:lnTo>
                  <a:close/>
                </a:path>
                <a:path w="641350" h="45720">
                  <a:moveTo>
                    <a:pt x="360436" y="45402"/>
                  </a:moveTo>
                  <a:lnTo>
                    <a:pt x="332602" y="45558"/>
                  </a:lnTo>
                  <a:lnTo>
                    <a:pt x="345344" y="45558"/>
                  </a:lnTo>
                  <a:lnTo>
                    <a:pt x="360436" y="45402"/>
                  </a:lnTo>
                  <a:close/>
                </a:path>
                <a:path w="641350" h="45720">
                  <a:moveTo>
                    <a:pt x="257141" y="45157"/>
                  </a:moveTo>
                  <a:lnTo>
                    <a:pt x="267203" y="45326"/>
                  </a:lnTo>
                  <a:lnTo>
                    <a:pt x="280960" y="45403"/>
                  </a:lnTo>
                  <a:lnTo>
                    <a:pt x="257141" y="45157"/>
                  </a:lnTo>
                  <a:close/>
                </a:path>
                <a:path w="641350" h="45720">
                  <a:moveTo>
                    <a:pt x="384083" y="45159"/>
                  </a:moveTo>
                  <a:lnTo>
                    <a:pt x="360436" y="45402"/>
                  </a:lnTo>
                  <a:lnTo>
                    <a:pt x="374104" y="45326"/>
                  </a:lnTo>
                  <a:lnTo>
                    <a:pt x="384083" y="45159"/>
                  </a:lnTo>
                  <a:close/>
                </a:path>
                <a:path w="641350" h="45720">
                  <a:moveTo>
                    <a:pt x="412503" y="44682"/>
                  </a:moveTo>
                  <a:lnTo>
                    <a:pt x="384083" y="45159"/>
                  </a:lnTo>
                  <a:lnTo>
                    <a:pt x="394683" y="45049"/>
                  </a:lnTo>
                  <a:lnTo>
                    <a:pt x="412503" y="44682"/>
                  </a:lnTo>
                  <a:close/>
                </a:path>
                <a:path w="641350" h="45720">
                  <a:moveTo>
                    <a:pt x="229129" y="44688"/>
                  </a:moveTo>
                  <a:lnTo>
                    <a:pt x="246666" y="45049"/>
                  </a:lnTo>
                  <a:lnTo>
                    <a:pt x="257141" y="45157"/>
                  </a:lnTo>
                  <a:lnTo>
                    <a:pt x="229129" y="44688"/>
                  </a:lnTo>
                  <a:close/>
                </a:path>
                <a:path w="641350" h="45720">
                  <a:moveTo>
                    <a:pt x="205633" y="44204"/>
                  </a:moveTo>
                  <a:lnTo>
                    <a:pt x="213740" y="44430"/>
                  </a:lnTo>
                  <a:lnTo>
                    <a:pt x="229129" y="44688"/>
                  </a:lnTo>
                  <a:lnTo>
                    <a:pt x="205633" y="44204"/>
                  </a:lnTo>
                  <a:close/>
                </a:path>
                <a:path w="641350" h="45720">
                  <a:moveTo>
                    <a:pt x="435403" y="44211"/>
                  </a:moveTo>
                  <a:lnTo>
                    <a:pt x="412503" y="44682"/>
                  </a:lnTo>
                  <a:lnTo>
                    <a:pt x="427535" y="44430"/>
                  </a:lnTo>
                  <a:lnTo>
                    <a:pt x="435403" y="44211"/>
                  </a:lnTo>
                  <a:close/>
                </a:path>
                <a:path w="641350" h="45720">
                  <a:moveTo>
                    <a:pt x="465379" y="43373"/>
                  </a:moveTo>
                  <a:lnTo>
                    <a:pt x="435403" y="44211"/>
                  </a:lnTo>
                  <a:lnTo>
                    <a:pt x="444021" y="44033"/>
                  </a:lnTo>
                  <a:lnTo>
                    <a:pt x="465379" y="43373"/>
                  </a:lnTo>
                  <a:close/>
                </a:path>
                <a:path w="641350" h="45720">
                  <a:moveTo>
                    <a:pt x="177012" y="43405"/>
                  </a:moveTo>
                  <a:lnTo>
                    <a:pt x="197328" y="44033"/>
                  </a:lnTo>
                  <a:lnTo>
                    <a:pt x="205633" y="44204"/>
                  </a:lnTo>
                  <a:lnTo>
                    <a:pt x="177012" y="43405"/>
                  </a:lnTo>
                  <a:close/>
                </a:path>
                <a:path w="641350" h="45720">
                  <a:moveTo>
                    <a:pt x="160274" y="42888"/>
                  </a:moveTo>
                  <a:lnTo>
                    <a:pt x="177012" y="43405"/>
                  </a:lnTo>
                  <a:lnTo>
                    <a:pt x="160274" y="42888"/>
                  </a:lnTo>
                  <a:close/>
                </a:path>
                <a:path w="641350" h="45720">
                  <a:moveTo>
                    <a:pt x="480949" y="42892"/>
                  </a:moveTo>
                  <a:lnTo>
                    <a:pt x="465379" y="43373"/>
                  </a:lnTo>
                  <a:lnTo>
                    <a:pt x="480949" y="42938"/>
                  </a:lnTo>
                  <a:close/>
                </a:path>
                <a:path w="641350" h="45720">
                  <a:moveTo>
                    <a:pt x="480949" y="0"/>
                  </a:moveTo>
                  <a:lnTo>
                    <a:pt x="480949" y="42892"/>
                  </a:lnTo>
                  <a:lnTo>
                    <a:pt x="493358" y="42509"/>
                  </a:lnTo>
                  <a:lnTo>
                    <a:pt x="542692" y="40476"/>
                  </a:lnTo>
                  <a:lnTo>
                    <a:pt x="592023" y="37935"/>
                  </a:lnTo>
                  <a:lnTo>
                    <a:pt x="641350" y="34886"/>
                  </a:lnTo>
                  <a:lnTo>
                    <a:pt x="480949" y="0"/>
                  </a:lnTo>
                  <a:close/>
                </a:path>
                <a:path w="641350" h="45720">
                  <a:moveTo>
                    <a:pt x="160274" y="0"/>
                  </a:moveTo>
                  <a:lnTo>
                    <a:pt x="0" y="34886"/>
                  </a:lnTo>
                  <a:lnTo>
                    <a:pt x="49326" y="37935"/>
                  </a:lnTo>
                  <a:lnTo>
                    <a:pt x="98657" y="40476"/>
                  </a:lnTo>
                  <a:lnTo>
                    <a:pt x="147991" y="42509"/>
                  </a:lnTo>
                  <a:lnTo>
                    <a:pt x="160274" y="42888"/>
                  </a:lnTo>
                  <a:lnTo>
                    <a:pt x="160274" y="0"/>
                  </a:lnTo>
                  <a:close/>
                </a:path>
              </a:pathLst>
            </a:custGeom>
            <a:solidFill>
              <a:srgbClr val="664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7">
              <a:extLst>
                <a:ext uri="{FF2B5EF4-FFF2-40B4-BE49-F238E27FC236}">
                  <a16:creationId xmlns:a16="http://schemas.microsoft.com/office/drawing/2014/main" id="{0CFDE5B8-00FC-543E-465C-4C4202EE52AF}"/>
                </a:ext>
              </a:extLst>
            </p:cNvPr>
            <p:cNvSpPr/>
            <p:nvPr/>
          </p:nvSpPr>
          <p:spPr>
            <a:xfrm>
              <a:off x="3238500" y="9463405"/>
              <a:ext cx="1282700" cy="343535"/>
            </a:xfrm>
            <a:custGeom>
              <a:avLst/>
              <a:gdLst/>
              <a:ahLst/>
              <a:cxnLst/>
              <a:rect l="l" t="t" r="r" b="b"/>
              <a:pathLst>
                <a:path w="1282700" h="343534">
                  <a:moveTo>
                    <a:pt x="0" y="0"/>
                  </a:moveTo>
                  <a:lnTo>
                    <a:pt x="48085" y="6200"/>
                  </a:lnTo>
                  <a:lnTo>
                    <a:pt x="96177" y="11917"/>
                  </a:lnTo>
                  <a:lnTo>
                    <a:pt x="144274" y="17151"/>
                  </a:lnTo>
                  <a:lnTo>
                    <a:pt x="192373" y="21901"/>
                  </a:lnTo>
                  <a:lnTo>
                    <a:pt x="240474" y="26168"/>
                  </a:lnTo>
                  <a:lnTo>
                    <a:pt x="288575" y="29952"/>
                  </a:lnTo>
                  <a:lnTo>
                    <a:pt x="336674" y="33252"/>
                  </a:lnTo>
                  <a:lnTo>
                    <a:pt x="384771" y="36070"/>
                  </a:lnTo>
                  <a:lnTo>
                    <a:pt x="432863" y="38406"/>
                  </a:lnTo>
                  <a:lnTo>
                    <a:pt x="480949" y="40259"/>
                  </a:lnTo>
                  <a:lnTo>
                    <a:pt x="320675" y="75145"/>
                  </a:lnTo>
                  <a:lnTo>
                    <a:pt x="370001" y="78194"/>
                  </a:lnTo>
                  <a:lnTo>
                    <a:pt x="419332" y="80735"/>
                  </a:lnTo>
                  <a:lnTo>
                    <a:pt x="468666" y="82768"/>
                  </a:lnTo>
                  <a:lnTo>
                    <a:pt x="518003" y="84292"/>
                  </a:lnTo>
                  <a:lnTo>
                    <a:pt x="567341" y="85308"/>
                  </a:lnTo>
                  <a:lnTo>
                    <a:pt x="616680" y="85817"/>
                  </a:lnTo>
                  <a:lnTo>
                    <a:pt x="666019" y="85817"/>
                  </a:lnTo>
                  <a:lnTo>
                    <a:pt x="715358" y="85308"/>
                  </a:lnTo>
                  <a:lnTo>
                    <a:pt x="764696" y="84292"/>
                  </a:lnTo>
                  <a:lnTo>
                    <a:pt x="814033" y="82768"/>
                  </a:lnTo>
                  <a:lnTo>
                    <a:pt x="863367" y="80735"/>
                  </a:lnTo>
                  <a:lnTo>
                    <a:pt x="912698" y="78194"/>
                  </a:lnTo>
                  <a:lnTo>
                    <a:pt x="962025" y="75145"/>
                  </a:lnTo>
                  <a:lnTo>
                    <a:pt x="801624" y="40259"/>
                  </a:lnTo>
                  <a:lnTo>
                    <a:pt x="849740" y="38406"/>
                  </a:lnTo>
                  <a:lnTo>
                    <a:pt x="897851" y="36070"/>
                  </a:lnTo>
                  <a:lnTo>
                    <a:pt x="945957" y="33252"/>
                  </a:lnTo>
                  <a:lnTo>
                    <a:pt x="994060" y="29952"/>
                  </a:lnTo>
                  <a:lnTo>
                    <a:pt x="1042161" y="26168"/>
                  </a:lnTo>
                  <a:lnTo>
                    <a:pt x="1090263" y="21901"/>
                  </a:lnTo>
                  <a:lnTo>
                    <a:pt x="1138366" y="17151"/>
                  </a:lnTo>
                  <a:lnTo>
                    <a:pt x="1186472" y="11917"/>
                  </a:lnTo>
                  <a:lnTo>
                    <a:pt x="1234583" y="6200"/>
                  </a:lnTo>
                  <a:lnTo>
                    <a:pt x="1282700" y="0"/>
                  </a:lnTo>
                  <a:lnTo>
                    <a:pt x="1122299" y="147612"/>
                  </a:lnTo>
                  <a:lnTo>
                    <a:pt x="1282700" y="257657"/>
                  </a:lnTo>
                  <a:lnTo>
                    <a:pt x="1229242" y="264515"/>
                  </a:lnTo>
                  <a:lnTo>
                    <a:pt x="1175798" y="270777"/>
                  </a:lnTo>
                  <a:lnTo>
                    <a:pt x="1122362" y="276442"/>
                  </a:lnTo>
                  <a:lnTo>
                    <a:pt x="1068926" y="281511"/>
                  </a:lnTo>
                  <a:lnTo>
                    <a:pt x="1015482" y="285985"/>
                  </a:lnTo>
                  <a:lnTo>
                    <a:pt x="962025" y="289864"/>
                  </a:lnTo>
                  <a:lnTo>
                    <a:pt x="962025" y="332803"/>
                  </a:lnTo>
                  <a:lnTo>
                    <a:pt x="912698" y="335852"/>
                  </a:lnTo>
                  <a:lnTo>
                    <a:pt x="863367" y="338393"/>
                  </a:lnTo>
                  <a:lnTo>
                    <a:pt x="814033" y="340425"/>
                  </a:lnTo>
                  <a:lnTo>
                    <a:pt x="764696" y="341950"/>
                  </a:lnTo>
                  <a:lnTo>
                    <a:pt x="715358" y="342966"/>
                  </a:lnTo>
                  <a:lnTo>
                    <a:pt x="666019" y="343474"/>
                  </a:lnTo>
                  <a:lnTo>
                    <a:pt x="616680" y="343474"/>
                  </a:lnTo>
                  <a:lnTo>
                    <a:pt x="567341" y="342966"/>
                  </a:lnTo>
                  <a:lnTo>
                    <a:pt x="518003" y="341950"/>
                  </a:lnTo>
                  <a:lnTo>
                    <a:pt x="468666" y="340425"/>
                  </a:lnTo>
                  <a:lnTo>
                    <a:pt x="419332" y="338393"/>
                  </a:lnTo>
                  <a:lnTo>
                    <a:pt x="370001" y="335852"/>
                  </a:lnTo>
                  <a:lnTo>
                    <a:pt x="320675" y="332803"/>
                  </a:lnTo>
                  <a:lnTo>
                    <a:pt x="320675" y="289864"/>
                  </a:lnTo>
                  <a:lnTo>
                    <a:pt x="267217" y="285985"/>
                  </a:lnTo>
                  <a:lnTo>
                    <a:pt x="213773" y="281511"/>
                  </a:lnTo>
                  <a:lnTo>
                    <a:pt x="160337" y="276442"/>
                  </a:lnTo>
                  <a:lnTo>
                    <a:pt x="106901" y="270777"/>
                  </a:lnTo>
                  <a:lnTo>
                    <a:pt x="53457" y="264515"/>
                  </a:lnTo>
                  <a:lnTo>
                    <a:pt x="0" y="257657"/>
                  </a:lnTo>
                  <a:lnTo>
                    <a:pt x="160274" y="147612"/>
                  </a:lnTo>
                  <a:lnTo>
                    <a:pt x="0" y="0"/>
                  </a:lnTo>
                  <a:close/>
                </a:path>
                <a:path w="1282700" h="343534">
                  <a:moveTo>
                    <a:pt x="320675" y="289864"/>
                  </a:moveTo>
                  <a:lnTo>
                    <a:pt x="320675" y="75145"/>
                  </a:lnTo>
                </a:path>
                <a:path w="1282700" h="343534">
                  <a:moveTo>
                    <a:pt x="962025" y="75145"/>
                  </a:moveTo>
                  <a:lnTo>
                    <a:pt x="962025" y="289864"/>
                  </a:lnTo>
                </a:path>
                <a:path w="1282700" h="343534">
                  <a:moveTo>
                    <a:pt x="480949" y="40259"/>
                  </a:moveTo>
                  <a:lnTo>
                    <a:pt x="480949" y="83197"/>
                  </a:lnTo>
                </a:path>
                <a:path w="1282700" h="343534">
                  <a:moveTo>
                    <a:pt x="801624" y="83197"/>
                  </a:moveTo>
                  <a:lnTo>
                    <a:pt x="801624" y="40259"/>
                  </a:lnTo>
                </a:path>
              </a:pathLst>
            </a:custGeom>
            <a:ln w="9525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9" name="CuadroTexto 8">
            <a:extLst>
              <a:ext uri="{FF2B5EF4-FFF2-40B4-BE49-F238E27FC236}">
                <a16:creationId xmlns:a16="http://schemas.microsoft.com/office/drawing/2014/main" id="{C3AAE22D-A715-25C9-3268-88385C1E6EC2}"/>
              </a:ext>
            </a:extLst>
          </p:cNvPr>
          <p:cNvSpPr txBox="1"/>
          <p:nvPr/>
        </p:nvSpPr>
        <p:spPr>
          <a:xfrm>
            <a:off x="6093541" y="6421065"/>
            <a:ext cx="575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0A3EE6C-DFA2-0245-9DAC-A91B11E90405}"/>
              </a:ext>
            </a:extLst>
          </p:cNvPr>
          <p:cNvSpPr/>
          <p:nvPr/>
        </p:nvSpPr>
        <p:spPr>
          <a:xfrm>
            <a:off x="1" y="0"/>
            <a:ext cx="12192000" cy="4382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MX" dirty="0">
                <a:solidFill>
                  <a:srgbClr val="FFFF00"/>
                </a:solidFill>
                <a:latin typeface="Berlin Sans FB Demi" panose="020E0802020502020306" pitchFamily="34" charset="0"/>
              </a:rPr>
              <a:t>MANUAL TECNICO</a:t>
            </a:r>
          </a:p>
        </p:txBody>
      </p:sp>
      <p:pic>
        <p:nvPicPr>
          <p:cNvPr id="11" name="Imagen 10" descr="Diagrama&#10;&#10;Descripción generada automáticamente">
            <a:extLst>
              <a:ext uri="{FF2B5EF4-FFF2-40B4-BE49-F238E27FC236}">
                <a16:creationId xmlns:a16="http://schemas.microsoft.com/office/drawing/2014/main" id="{09B6464D-B4CD-B216-DB32-BE0B67FF6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048" y="637289"/>
            <a:ext cx="4037800" cy="59583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2520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719575F-1E5D-CD35-6E29-BC8177F3DCAC}"/>
              </a:ext>
            </a:extLst>
          </p:cNvPr>
          <p:cNvSpPr txBox="1"/>
          <p:nvPr/>
        </p:nvSpPr>
        <p:spPr>
          <a:xfrm>
            <a:off x="1244439" y="637289"/>
            <a:ext cx="9698203" cy="6848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MX" sz="1400" b="1" spc="-5" dirty="0">
                <a:latin typeface="Calibri"/>
                <a:cs typeface="Calibri"/>
              </a:rPr>
              <a:t>DIAGRAMA DE CLASES.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MX" sz="1400" b="0" i="0" dirty="0">
                <a:solidFill>
                  <a:srgbClr val="474747"/>
                </a:solidFill>
                <a:effectLst/>
                <a:latin typeface="Google Sans"/>
              </a:rPr>
              <a:t> </a:t>
            </a:r>
            <a:r>
              <a:rPr lang="es-MX" sz="1400" dirty="0">
                <a:solidFill>
                  <a:srgbClr val="040C28"/>
                </a:solidFill>
                <a:latin typeface="Google Sans"/>
              </a:rPr>
              <a:t>T</a:t>
            </a:r>
            <a:r>
              <a:rPr lang="es-MX" sz="1400" b="0" i="0" dirty="0">
                <a:solidFill>
                  <a:srgbClr val="040C28"/>
                </a:solidFill>
                <a:effectLst/>
                <a:latin typeface="Google Sans"/>
              </a:rPr>
              <a:t>razan claramente la estructura de un sistema concreto al modelar sus clases, atributos, operaciones y relaciones entre objetos</a:t>
            </a:r>
            <a:r>
              <a:rPr lang="es-MX" sz="1400" b="0" i="0" dirty="0">
                <a:solidFill>
                  <a:srgbClr val="474747"/>
                </a:solidFill>
                <a:effectLst/>
                <a:latin typeface="Google Sans"/>
              </a:rPr>
              <a:t>.</a:t>
            </a:r>
            <a:r>
              <a:rPr lang="es-MX" sz="1400" b="1" spc="-5" dirty="0">
                <a:latin typeface="Calibri"/>
                <a:cs typeface="Calibri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MX" sz="1400" spc="-5" dirty="0">
                <a:latin typeface="Calibri"/>
                <a:cs typeface="Calibri"/>
              </a:rPr>
              <a:t>.</a:t>
            </a:r>
            <a:endParaRPr sz="1400" dirty="0">
              <a:latin typeface="Calibri"/>
              <a:cs typeface="Calibri"/>
            </a:endParaRPr>
          </a:p>
        </p:txBody>
      </p:sp>
      <p:grpSp>
        <p:nvGrpSpPr>
          <p:cNvPr id="5" name="object 14">
            <a:extLst>
              <a:ext uri="{FF2B5EF4-FFF2-40B4-BE49-F238E27FC236}">
                <a16:creationId xmlns:a16="http://schemas.microsoft.com/office/drawing/2014/main" id="{A7BFBF45-7AFC-F135-86F9-ED6137D7D9F9}"/>
              </a:ext>
            </a:extLst>
          </p:cNvPr>
          <p:cNvGrpSpPr/>
          <p:nvPr/>
        </p:nvGrpSpPr>
        <p:grpSpPr>
          <a:xfrm>
            <a:off x="5631221" y="6380806"/>
            <a:ext cx="1282700" cy="343535"/>
            <a:chOff x="3238500" y="9463405"/>
            <a:chExt cx="1282700" cy="343535"/>
          </a:xfrm>
        </p:grpSpPr>
        <p:sp>
          <p:nvSpPr>
            <p:cNvPr id="6" name="object 15">
              <a:extLst>
                <a:ext uri="{FF2B5EF4-FFF2-40B4-BE49-F238E27FC236}">
                  <a16:creationId xmlns:a16="http://schemas.microsoft.com/office/drawing/2014/main" id="{F8A7A377-DF0A-573F-D8A2-DF0A84CBAF0F}"/>
                </a:ext>
              </a:extLst>
            </p:cNvPr>
            <p:cNvSpPr/>
            <p:nvPr/>
          </p:nvSpPr>
          <p:spPr>
            <a:xfrm>
              <a:off x="3238500" y="9463405"/>
              <a:ext cx="1282700" cy="343535"/>
            </a:xfrm>
            <a:custGeom>
              <a:avLst/>
              <a:gdLst/>
              <a:ahLst/>
              <a:cxnLst/>
              <a:rect l="l" t="t" r="r" b="b"/>
              <a:pathLst>
                <a:path w="1282700" h="343534">
                  <a:moveTo>
                    <a:pt x="1282700" y="0"/>
                  </a:moveTo>
                  <a:lnTo>
                    <a:pt x="1234583" y="6200"/>
                  </a:lnTo>
                  <a:lnTo>
                    <a:pt x="1186472" y="11917"/>
                  </a:lnTo>
                  <a:lnTo>
                    <a:pt x="1138366" y="17151"/>
                  </a:lnTo>
                  <a:lnTo>
                    <a:pt x="1090263" y="21901"/>
                  </a:lnTo>
                  <a:lnTo>
                    <a:pt x="1042161" y="26168"/>
                  </a:lnTo>
                  <a:lnTo>
                    <a:pt x="994060" y="29952"/>
                  </a:lnTo>
                  <a:lnTo>
                    <a:pt x="945957" y="33252"/>
                  </a:lnTo>
                  <a:lnTo>
                    <a:pt x="897851" y="36070"/>
                  </a:lnTo>
                  <a:lnTo>
                    <a:pt x="849740" y="38406"/>
                  </a:lnTo>
                  <a:lnTo>
                    <a:pt x="801624" y="40259"/>
                  </a:lnTo>
                  <a:lnTo>
                    <a:pt x="962025" y="75145"/>
                  </a:lnTo>
                  <a:lnTo>
                    <a:pt x="912698" y="78194"/>
                  </a:lnTo>
                  <a:lnTo>
                    <a:pt x="863367" y="80735"/>
                  </a:lnTo>
                  <a:lnTo>
                    <a:pt x="814033" y="82768"/>
                  </a:lnTo>
                  <a:lnTo>
                    <a:pt x="764696" y="84292"/>
                  </a:lnTo>
                  <a:lnTo>
                    <a:pt x="715358" y="85308"/>
                  </a:lnTo>
                  <a:lnTo>
                    <a:pt x="666019" y="85817"/>
                  </a:lnTo>
                  <a:lnTo>
                    <a:pt x="616680" y="85817"/>
                  </a:lnTo>
                  <a:lnTo>
                    <a:pt x="567341" y="85308"/>
                  </a:lnTo>
                  <a:lnTo>
                    <a:pt x="518003" y="84292"/>
                  </a:lnTo>
                  <a:lnTo>
                    <a:pt x="468666" y="82768"/>
                  </a:lnTo>
                  <a:lnTo>
                    <a:pt x="419332" y="80735"/>
                  </a:lnTo>
                  <a:lnTo>
                    <a:pt x="370001" y="78194"/>
                  </a:lnTo>
                  <a:lnTo>
                    <a:pt x="320675" y="75145"/>
                  </a:lnTo>
                  <a:lnTo>
                    <a:pt x="480949" y="40259"/>
                  </a:lnTo>
                  <a:lnTo>
                    <a:pt x="432863" y="38406"/>
                  </a:lnTo>
                  <a:lnTo>
                    <a:pt x="384771" y="36070"/>
                  </a:lnTo>
                  <a:lnTo>
                    <a:pt x="336674" y="33252"/>
                  </a:lnTo>
                  <a:lnTo>
                    <a:pt x="288575" y="29952"/>
                  </a:lnTo>
                  <a:lnTo>
                    <a:pt x="240474" y="26168"/>
                  </a:lnTo>
                  <a:lnTo>
                    <a:pt x="192373" y="21901"/>
                  </a:lnTo>
                  <a:lnTo>
                    <a:pt x="144274" y="17151"/>
                  </a:lnTo>
                  <a:lnTo>
                    <a:pt x="96177" y="11917"/>
                  </a:lnTo>
                  <a:lnTo>
                    <a:pt x="48085" y="6200"/>
                  </a:lnTo>
                  <a:lnTo>
                    <a:pt x="0" y="0"/>
                  </a:lnTo>
                  <a:lnTo>
                    <a:pt x="160274" y="147612"/>
                  </a:lnTo>
                  <a:lnTo>
                    <a:pt x="0" y="257657"/>
                  </a:lnTo>
                  <a:lnTo>
                    <a:pt x="53457" y="264515"/>
                  </a:lnTo>
                  <a:lnTo>
                    <a:pt x="106901" y="270777"/>
                  </a:lnTo>
                  <a:lnTo>
                    <a:pt x="160337" y="276442"/>
                  </a:lnTo>
                  <a:lnTo>
                    <a:pt x="213773" y="281511"/>
                  </a:lnTo>
                  <a:lnTo>
                    <a:pt x="267217" y="285985"/>
                  </a:lnTo>
                  <a:lnTo>
                    <a:pt x="320675" y="289864"/>
                  </a:lnTo>
                  <a:lnTo>
                    <a:pt x="320675" y="332803"/>
                  </a:lnTo>
                  <a:lnTo>
                    <a:pt x="370001" y="335852"/>
                  </a:lnTo>
                  <a:lnTo>
                    <a:pt x="419332" y="338393"/>
                  </a:lnTo>
                  <a:lnTo>
                    <a:pt x="468666" y="340425"/>
                  </a:lnTo>
                  <a:lnTo>
                    <a:pt x="518003" y="341950"/>
                  </a:lnTo>
                  <a:lnTo>
                    <a:pt x="567341" y="342966"/>
                  </a:lnTo>
                  <a:lnTo>
                    <a:pt x="616680" y="343474"/>
                  </a:lnTo>
                  <a:lnTo>
                    <a:pt x="666019" y="343474"/>
                  </a:lnTo>
                  <a:lnTo>
                    <a:pt x="715358" y="342966"/>
                  </a:lnTo>
                  <a:lnTo>
                    <a:pt x="764696" y="341950"/>
                  </a:lnTo>
                  <a:lnTo>
                    <a:pt x="814033" y="340425"/>
                  </a:lnTo>
                  <a:lnTo>
                    <a:pt x="863367" y="338393"/>
                  </a:lnTo>
                  <a:lnTo>
                    <a:pt x="912698" y="335852"/>
                  </a:lnTo>
                  <a:lnTo>
                    <a:pt x="962025" y="332803"/>
                  </a:lnTo>
                  <a:lnTo>
                    <a:pt x="962025" y="289864"/>
                  </a:lnTo>
                  <a:lnTo>
                    <a:pt x="1015482" y="285985"/>
                  </a:lnTo>
                  <a:lnTo>
                    <a:pt x="1068926" y="281511"/>
                  </a:lnTo>
                  <a:lnTo>
                    <a:pt x="1122362" y="276442"/>
                  </a:lnTo>
                  <a:lnTo>
                    <a:pt x="1175798" y="270777"/>
                  </a:lnTo>
                  <a:lnTo>
                    <a:pt x="1229242" y="264515"/>
                  </a:lnTo>
                  <a:lnTo>
                    <a:pt x="1282700" y="257657"/>
                  </a:lnTo>
                  <a:lnTo>
                    <a:pt x="1122299" y="147612"/>
                  </a:lnTo>
                  <a:lnTo>
                    <a:pt x="1282700" y="0"/>
                  </a:lnTo>
                  <a:close/>
                </a:path>
              </a:pathLst>
            </a:custGeom>
            <a:solidFill>
              <a:srgbClr val="7E5F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16">
              <a:extLst>
                <a:ext uri="{FF2B5EF4-FFF2-40B4-BE49-F238E27FC236}">
                  <a16:creationId xmlns:a16="http://schemas.microsoft.com/office/drawing/2014/main" id="{933B0B86-D726-ED3D-8A20-E346C3DDD8BE}"/>
                </a:ext>
              </a:extLst>
            </p:cNvPr>
            <p:cNvSpPr/>
            <p:nvPr/>
          </p:nvSpPr>
          <p:spPr>
            <a:xfrm>
              <a:off x="3559175" y="9503664"/>
              <a:ext cx="641350" cy="45720"/>
            </a:xfrm>
            <a:custGeom>
              <a:avLst/>
              <a:gdLst/>
              <a:ahLst/>
              <a:cxnLst/>
              <a:rect l="l" t="t" r="r" b="b"/>
              <a:pathLst>
                <a:path w="641350" h="45720">
                  <a:moveTo>
                    <a:pt x="332602" y="45558"/>
                  </a:moveTo>
                  <a:lnTo>
                    <a:pt x="308713" y="45558"/>
                  </a:lnTo>
                  <a:lnTo>
                    <a:pt x="320659" y="45624"/>
                  </a:lnTo>
                  <a:lnTo>
                    <a:pt x="332602" y="45558"/>
                  </a:lnTo>
                  <a:close/>
                </a:path>
                <a:path w="641350" h="45720">
                  <a:moveTo>
                    <a:pt x="280960" y="45403"/>
                  </a:moveTo>
                  <a:lnTo>
                    <a:pt x="296005" y="45558"/>
                  </a:lnTo>
                  <a:lnTo>
                    <a:pt x="308713" y="45558"/>
                  </a:lnTo>
                  <a:lnTo>
                    <a:pt x="280960" y="45403"/>
                  </a:lnTo>
                  <a:close/>
                </a:path>
                <a:path w="641350" h="45720">
                  <a:moveTo>
                    <a:pt x="360436" y="45402"/>
                  </a:moveTo>
                  <a:lnTo>
                    <a:pt x="332602" y="45558"/>
                  </a:lnTo>
                  <a:lnTo>
                    <a:pt x="345344" y="45558"/>
                  </a:lnTo>
                  <a:lnTo>
                    <a:pt x="360436" y="45402"/>
                  </a:lnTo>
                  <a:close/>
                </a:path>
                <a:path w="641350" h="45720">
                  <a:moveTo>
                    <a:pt x="257141" y="45157"/>
                  </a:moveTo>
                  <a:lnTo>
                    <a:pt x="267203" y="45326"/>
                  </a:lnTo>
                  <a:lnTo>
                    <a:pt x="280960" y="45403"/>
                  </a:lnTo>
                  <a:lnTo>
                    <a:pt x="257141" y="45157"/>
                  </a:lnTo>
                  <a:close/>
                </a:path>
                <a:path w="641350" h="45720">
                  <a:moveTo>
                    <a:pt x="384083" y="45159"/>
                  </a:moveTo>
                  <a:lnTo>
                    <a:pt x="360436" y="45402"/>
                  </a:lnTo>
                  <a:lnTo>
                    <a:pt x="374104" y="45326"/>
                  </a:lnTo>
                  <a:lnTo>
                    <a:pt x="384083" y="45159"/>
                  </a:lnTo>
                  <a:close/>
                </a:path>
                <a:path w="641350" h="45720">
                  <a:moveTo>
                    <a:pt x="412503" y="44682"/>
                  </a:moveTo>
                  <a:lnTo>
                    <a:pt x="384083" y="45159"/>
                  </a:lnTo>
                  <a:lnTo>
                    <a:pt x="394683" y="45049"/>
                  </a:lnTo>
                  <a:lnTo>
                    <a:pt x="412503" y="44682"/>
                  </a:lnTo>
                  <a:close/>
                </a:path>
                <a:path w="641350" h="45720">
                  <a:moveTo>
                    <a:pt x="229129" y="44688"/>
                  </a:moveTo>
                  <a:lnTo>
                    <a:pt x="246666" y="45049"/>
                  </a:lnTo>
                  <a:lnTo>
                    <a:pt x="257141" y="45157"/>
                  </a:lnTo>
                  <a:lnTo>
                    <a:pt x="229129" y="44688"/>
                  </a:lnTo>
                  <a:close/>
                </a:path>
                <a:path w="641350" h="45720">
                  <a:moveTo>
                    <a:pt x="205633" y="44204"/>
                  </a:moveTo>
                  <a:lnTo>
                    <a:pt x="213740" y="44430"/>
                  </a:lnTo>
                  <a:lnTo>
                    <a:pt x="229129" y="44688"/>
                  </a:lnTo>
                  <a:lnTo>
                    <a:pt x="205633" y="44204"/>
                  </a:lnTo>
                  <a:close/>
                </a:path>
                <a:path w="641350" h="45720">
                  <a:moveTo>
                    <a:pt x="435403" y="44211"/>
                  </a:moveTo>
                  <a:lnTo>
                    <a:pt x="412503" y="44682"/>
                  </a:lnTo>
                  <a:lnTo>
                    <a:pt x="427535" y="44430"/>
                  </a:lnTo>
                  <a:lnTo>
                    <a:pt x="435403" y="44211"/>
                  </a:lnTo>
                  <a:close/>
                </a:path>
                <a:path w="641350" h="45720">
                  <a:moveTo>
                    <a:pt x="465379" y="43373"/>
                  </a:moveTo>
                  <a:lnTo>
                    <a:pt x="435403" y="44211"/>
                  </a:lnTo>
                  <a:lnTo>
                    <a:pt x="444021" y="44033"/>
                  </a:lnTo>
                  <a:lnTo>
                    <a:pt x="465379" y="43373"/>
                  </a:lnTo>
                  <a:close/>
                </a:path>
                <a:path w="641350" h="45720">
                  <a:moveTo>
                    <a:pt x="177012" y="43405"/>
                  </a:moveTo>
                  <a:lnTo>
                    <a:pt x="197328" y="44033"/>
                  </a:lnTo>
                  <a:lnTo>
                    <a:pt x="205633" y="44204"/>
                  </a:lnTo>
                  <a:lnTo>
                    <a:pt x="177012" y="43405"/>
                  </a:lnTo>
                  <a:close/>
                </a:path>
                <a:path w="641350" h="45720">
                  <a:moveTo>
                    <a:pt x="160274" y="42888"/>
                  </a:moveTo>
                  <a:lnTo>
                    <a:pt x="177012" y="43405"/>
                  </a:lnTo>
                  <a:lnTo>
                    <a:pt x="160274" y="42888"/>
                  </a:lnTo>
                  <a:close/>
                </a:path>
                <a:path w="641350" h="45720">
                  <a:moveTo>
                    <a:pt x="480949" y="42892"/>
                  </a:moveTo>
                  <a:lnTo>
                    <a:pt x="465379" y="43373"/>
                  </a:lnTo>
                  <a:lnTo>
                    <a:pt x="480949" y="42938"/>
                  </a:lnTo>
                  <a:close/>
                </a:path>
                <a:path w="641350" h="45720">
                  <a:moveTo>
                    <a:pt x="480949" y="0"/>
                  </a:moveTo>
                  <a:lnTo>
                    <a:pt x="480949" y="42892"/>
                  </a:lnTo>
                  <a:lnTo>
                    <a:pt x="493358" y="42509"/>
                  </a:lnTo>
                  <a:lnTo>
                    <a:pt x="542692" y="40476"/>
                  </a:lnTo>
                  <a:lnTo>
                    <a:pt x="592023" y="37935"/>
                  </a:lnTo>
                  <a:lnTo>
                    <a:pt x="641350" y="34886"/>
                  </a:lnTo>
                  <a:lnTo>
                    <a:pt x="480949" y="0"/>
                  </a:lnTo>
                  <a:close/>
                </a:path>
                <a:path w="641350" h="45720">
                  <a:moveTo>
                    <a:pt x="160274" y="0"/>
                  </a:moveTo>
                  <a:lnTo>
                    <a:pt x="0" y="34886"/>
                  </a:lnTo>
                  <a:lnTo>
                    <a:pt x="49326" y="37935"/>
                  </a:lnTo>
                  <a:lnTo>
                    <a:pt x="98657" y="40476"/>
                  </a:lnTo>
                  <a:lnTo>
                    <a:pt x="147991" y="42509"/>
                  </a:lnTo>
                  <a:lnTo>
                    <a:pt x="160274" y="42888"/>
                  </a:lnTo>
                  <a:lnTo>
                    <a:pt x="160274" y="0"/>
                  </a:lnTo>
                  <a:close/>
                </a:path>
              </a:pathLst>
            </a:custGeom>
            <a:solidFill>
              <a:srgbClr val="664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7">
              <a:extLst>
                <a:ext uri="{FF2B5EF4-FFF2-40B4-BE49-F238E27FC236}">
                  <a16:creationId xmlns:a16="http://schemas.microsoft.com/office/drawing/2014/main" id="{0CFDE5B8-00FC-543E-465C-4C4202EE52AF}"/>
                </a:ext>
              </a:extLst>
            </p:cNvPr>
            <p:cNvSpPr/>
            <p:nvPr/>
          </p:nvSpPr>
          <p:spPr>
            <a:xfrm>
              <a:off x="3238500" y="9463405"/>
              <a:ext cx="1282700" cy="343535"/>
            </a:xfrm>
            <a:custGeom>
              <a:avLst/>
              <a:gdLst/>
              <a:ahLst/>
              <a:cxnLst/>
              <a:rect l="l" t="t" r="r" b="b"/>
              <a:pathLst>
                <a:path w="1282700" h="343534">
                  <a:moveTo>
                    <a:pt x="0" y="0"/>
                  </a:moveTo>
                  <a:lnTo>
                    <a:pt x="48085" y="6200"/>
                  </a:lnTo>
                  <a:lnTo>
                    <a:pt x="96177" y="11917"/>
                  </a:lnTo>
                  <a:lnTo>
                    <a:pt x="144274" y="17151"/>
                  </a:lnTo>
                  <a:lnTo>
                    <a:pt x="192373" y="21901"/>
                  </a:lnTo>
                  <a:lnTo>
                    <a:pt x="240474" y="26168"/>
                  </a:lnTo>
                  <a:lnTo>
                    <a:pt x="288575" y="29952"/>
                  </a:lnTo>
                  <a:lnTo>
                    <a:pt x="336674" y="33252"/>
                  </a:lnTo>
                  <a:lnTo>
                    <a:pt x="384771" y="36070"/>
                  </a:lnTo>
                  <a:lnTo>
                    <a:pt x="432863" y="38406"/>
                  </a:lnTo>
                  <a:lnTo>
                    <a:pt x="480949" y="40259"/>
                  </a:lnTo>
                  <a:lnTo>
                    <a:pt x="320675" y="75145"/>
                  </a:lnTo>
                  <a:lnTo>
                    <a:pt x="370001" y="78194"/>
                  </a:lnTo>
                  <a:lnTo>
                    <a:pt x="419332" y="80735"/>
                  </a:lnTo>
                  <a:lnTo>
                    <a:pt x="468666" y="82768"/>
                  </a:lnTo>
                  <a:lnTo>
                    <a:pt x="518003" y="84292"/>
                  </a:lnTo>
                  <a:lnTo>
                    <a:pt x="567341" y="85308"/>
                  </a:lnTo>
                  <a:lnTo>
                    <a:pt x="616680" y="85817"/>
                  </a:lnTo>
                  <a:lnTo>
                    <a:pt x="666019" y="85817"/>
                  </a:lnTo>
                  <a:lnTo>
                    <a:pt x="715358" y="85308"/>
                  </a:lnTo>
                  <a:lnTo>
                    <a:pt x="764696" y="84292"/>
                  </a:lnTo>
                  <a:lnTo>
                    <a:pt x="814033" y="82768"/>
                  </a:lnTo>
                  <a:lnTo>
                    <a:pt x="863367" y="80735"/>
                  </a:lnTo>
                  <a:lnTo>
                    <a:pt x="912698" y="78194"/>
                  </a:lnTo>
                  <a:lnTo>
                    <a:pt x="962025" y="75145"/>
                  </a:lnTo>
                  <a:lnTo>
                    <a:pt x="801624" y="40259"/>
                  </a:lnTo>
                  <a:lnTo>
                    <a:pt x="849740" y="38406"/>
                  </a:lnTo>
                  <a:lnTo>
                    <a:pt x="897851" y="36070"/>
                  </a:lnTo>
                  <a:lnTo>
                    <a:pt x="945957" y="33252"/>
                  </a:lnTo>
                  <a:lnTo>
                    <a:pt x="994060" y="29952"/>
                  </a:lnTo>
                  <a:lnTo>
                    <a:pt x="1042161" y="26168"/>
                  </a:lnTo>
                  <a:lnTo>
                    <a:pt x="1090263" y="21901"/>
                  </a:lnTo>
                  <a:lnTo>
                    <a:pt x="1138366" y="17151"/>
                  </a:lnTo>
                  <a:lnTo>
                    <a:pt x="1186472" y="11917"/>
                  </a:lnTo>
                  <a:lnTo>
                    <a:pt x="1234583" y="6200"/>
                  </a:lnTo>
                  <a:lnTo>
                    <a:pt x="1282700" y="0"/>
                  </a:lnTo>
                  <a:lnTo>
                    <a:pt x="1122299" y="147612"/>
                  </a:lnTo>
                  <a:lnTo>
                    <a:pt x="1282700" y="257657"/>
                  </a:lnTo>
                  <a:lnTo>
                    <a:pt x="1229242" y="264515"/>
                  </a:lnTo>
                  <a:lnTo>
                    <a:pt x="1175798" y="270777"/>
                  </a:lnTo>
                  <a:lnTo>
                    <a:pt x="1122362" y="276442"/>
                  </a:lnTo>
                  <a:lnTo>
                    <a:pt x="1068926" y="281511"/>
                  </a:lnTo>
                  <a:lnTo>
                    <a:pt x="1015482" y="285985"/>
                  </a:lnTo>
                  <a:lnTo>
                    <a:pt x="962025" y="289864"/>
                  </a:lnTo>
                  <a:lnTo>
                    <a:pt x="962025" y="332803"/>
                  </a:lnTo>
                  <a:lnTo>
                    <a:pt x="912698" y="335852"/>
                  </a:lnTo>
                  <a:lnTo>
                    <a:pt x="863367" y="338393"/>
                  </a:lnTo>
                  <a:lnTo>
                    <a:pt x="814033" y="340425"/>
                  </a:lnTo>
                  <a:lnTo>
                    <a:pt x="764696" y="341950"/>
                  </a:lnTo>
                  <a:lnTo>
                    <a:pt x="715358" y="342966"/>
                  </a:lnTo>
                  <a:lnTo>
                    <a:pt x="666019" y="343474"/>
                  </a:lnTo>
                  <a:lnTo>
                    <a:pt x="616680" y="343474"/>
                  </a:lnTo>
                  <a:lnTo>
                    <a:pt x="567341" y="342966"/>
                  </a:lnTo>
                  <a:lnTo>
                    <a:pt x="518003" y="341950"/>
                  </a:lnTo>
                  <a:lnTo>
                    <a:pt x="468666" y="340425"/>
                  </a:lnTo>
                  <a:lnTo>
                    <a:pt x="419332" y="338393"/>
                  </a:lnTo>
                  <a:lnTo>
                    <a:pt x="370001" y="335852"/>
                  </a:lnTo>
                  <a:lnTo>
                    <a:pt x="320675" y="332803"/>
                  </a:lnTo>
                  <a:lnTo>
                    <a:pt x="320675" y="289864"/>
                  </a:lnTo>
                  <a:lnTo>
                    <a:pt x="267217" y="285985"/>
                  </a:lnTo>
                  <a:lnTo>
                    <a:pt x="213773" y="281511"/>
                  </a:lnTo>
                  <a:lnTo>
                    <a:pt x="160337" y="276442"/>
                  </a:lnTo>
                  <a:lnTo>
                    <a:pt x="106901" y="270777"/>
                  </a:lnTo>
                  <a:lnTo>
                    <a:pt x="53457" y="264515"/>
                  </a:lnTo>
                  <a:lnTo>
                    <a:pt x="0" y="257657"/>
                  </a:lnTo>
                  <a:lnTo>
                    <a:pt x="160274" y="147612"/>
                  </a:lnTo>
                  <a:lnTo>
                    <a:pt x="0" y="0"/>
                  </a:lnTo>
                  <a:close/>
                </a:path>
                <a:path w="1282700" h="343534">
                  <a:moveTo>
                    <a:pt x="320675" y="289864"/>
                  </a:moveTo>
                  <a:lnTo>
                    <a:pt x="320675" y="75145"/>
                  </a:lnTo>
                </a:path>
                <a:path w="1282700" h="343534">
                  <a:moveTo>
                    <a:pt x="962025" y="75145"/>
                  </a:moveTo>
                  <a:lnTo>
                    <a:pt x="962025" y="289864"/>
                  </a:lnTo>
                </a:path>
                <a:path w="1282700" h="343534">
                  <a:moveTo>
                    <a:pt x="480949" y="40259"/>
                  </a:moveTo>
                  <a:lnTo>
                    <a:pt x="480949" y="83197"/>
                  </a:lnTo>
                </a:path>
                <a:path w="1282700" h="343534">
                  <a:moveTo>
                    <a:pt x="801624" y="83197"/>
                  </a:moveTo>
                  <a:lnTo>
                    <a:pt x="801624" y="40259"/>
                  </a:lnTo>
                </a:path>
              </a:pathLst>
            </a:custGeom>
            <a:ln w="9525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9" name="CuadroTexto 8">
            <a:extLst>
              <a:ext uri="{FF2B5EF4-FFF2-40B4-BE49-F238E27FC236}">
                <a16:creationId xmlns:a16="http://schemas.microsoft.com/office/drawing/2014/main" id="{C3AAE22D-A715-25C9-3268-88385C1E6EC2}"/>
              </a:ext>
            </a:extLst>
          </p:cNvPr>
          <p:cNvSpPr txBox="1"/>
          <p:nvPr/>
        </p:nvSpPr>
        <p:spPr>
          <a:xfrm>
            <a:off x="6093541" y="6421065"/>
            <a:ext cx="575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0A3EE6C-DFA2-0245-9DAC-A91B11E90405}"/>
              </a:ext>
            </a:extLst>
          </p:cNvPr>
          <p:cNvSpPr/>
          <p:nvPr/>
        </p:nvSpPr>
        <p:spPr>
          <a:xfrm>
            <a:off x="1" y="0"/>
            <a:ext cx="12192000" cy="4382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MX" dirty="0">
                <a:solidFill>
                  <a:srgbClr val="FFFF00"/>
                </a:solidFill>
                <a:latin typeface="Berlin Sans FB Demi" panose="020E0802020502020306" pitchFamily="34" charset="0"/>
              </a:rPr>
              <a:t>MANUAL TECNICO</a:t>
            </a:r>
          </a:p>
        </p:txBody>
      </p:sp>
      <p:pic>
        <p:nvPicPr>
          <p:cNvPr id="11" name="Imagen 10" descr="Diagrama&#10;&#10;Descripción generada automáticamente">
            <a:extLst>
              <a:ext uri="{FF2B5EF4-FFF2-40B4-BE49-F238E27FC236}">
                <a16:creationId xmlns:a16="http://schemas.microsoft.com/office/drawing/2014/main" id="{C4CE7A88-19A1-5DFF-22DF-AA22B3CCAC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587" y="1439508"/>
            <a:ext cx="8336066" cy="48327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0589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719575F-1E5D-CD35-6E29-BC8177F3DCAC}"/>
              </a:ext>
            </a:extLst>
          </p:cNvPr>
          <p:cNvSpPr txBox="1"/>
          <p:nvPr/>
        </p:nvSpPr>
        <p:spPr>
          <a:xfrm>
            <a:off x="1244439" y="637289"/>
            <a:ext cx="9698203" cy="7929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MX" sz="1400" b="1" spc="-5" dirty="0">
                <a:latin typeface="Calibri"/>
                <a:cs typeface="Calibri"/>
              </a:rPr>
              <a:t>DIAGRAMA DE DESPLIEGUE</a:t>
            </a:r>
            <a:endParaRPr lang="es-MX" sz="1400" dirty="0">
              <a:latin typeface="Calibri"/>
              <a:cs typeface="Calibri"/>
            </a:endParaRPr>
          </a:p>
          <a:p>
            <a:pPr marL="12700" marR="5080">
              <a:lnSpc>
                <a:spcPct val="110000"/>
              </a:lnSpc>
              <a:spcBef>
                <a:spcPts val="840"/>
              </a:spcBef>
            </a:pPr>
            <a:r>
              <a:rPr lang="es-MX" sz="1400" b="0" i="0" spc="-5" dirty="0">
                <a:solidFill>
                  <a:srgbClr val="1C1C1E"/>
                </a:solidFill>
                <a:effectLst/>
                <a:latin typeface="Calibri"/>
                <a:cs typeface="Calibri"/>
              </a:rPr>
              <a:t>M</a:t>
            </a:r>
            <a:r>
              <a:rPr lang="es-MX" sz="1400" b="0" i="0" dirty="0">
                <a:solidFill>
                  <a:srgbClr val="1C1C1E"/>
                </a:solidFill>
                <a:effectLst/>
                <a:latin typeface="Roobert PRO"/>
              </a:rPr>
              <a:t>uestra el despliegue físico de artefactos en nodos. Para decirlo simplemente, describen los componentes de hardware donde se instalan los componentes de software. </a:t>
            </a:r>
            <a:endParaRPr lang="es-MX" sz="1400" dirty="0">
              <a:latin typeface="Calibri"/>
              <a:cs typeface="Calibri"/>
            </a:endParaRPr>
          </a:p>
        </p:txBody>
      </p:sp>
      <p:grpSp>
        <p:nvGrpSpPr>
          <p:cNvPr id="5" name="object 14">
            <a:extLst>
              <a:ext uri="{FF2B5EF4-FFF2-40B4-BE49-F238E27FC236}">
                <a16:creationId xmlns:a16="http://schemas.microsoft.com/office/drawing/2014/main" id="{A7BFBF45-7AFC-F135-86F9-ED6137D7D9F9}"/>
              </a:ext>
            </a:extLst>
          </p:cNvPr>
          <p:cNvGrpSpPr/>
          <p:nvPr/>
        </p:nvGrpSpPr>
        <p:grpSpPr>
          <a:xfrm>
            <a:off x="5631221" y="6380806"/>
            <a:ext cx="1282700" cy="343535"/>
            <a:chOff x="3238500" y="9463405"/>
            <a:chExt cx="1282700" cy="343535"/>
          </a:xfrm>
        </p:grpSpPr>
        <p:sp>
          <p:nvSpPr>
            <p:cNvPr id="6" name="object 15">
              <a:extLst>
                <a:ext uri="{FF2B5EF4-FFF2-40B4-BE49-F238E27FC236}">
                  <a16:creationId xmlns:a16="http://schemas.microsoft.com/office/drawing/2014/main" id="{F8A7A377-DF0A-573F-D8A2-DF0A84CBAF0F}"/>
                </a:ext>
              </a:extLst>
            </p:cNvPr>
            <p:cNvSpPr/>
            <p:nvPr/>
          </p:nvSpPr>
          <p:spPr>
            <a:xfrm>
              <a:off x="3238500" y="9463405"/>
              <a:ext cx="1282700" cy="343535"/>
            </a:xfrm>
            <a:custGeom>
              <a:avLst/>
              <a:gdLst/>
              <a:ahLst/>
              <a:cxnLst/>
              <a:rect l="l" t="t" r="r" b="b"/>
              <a:pathLst>
                <a:path w="1282700" h="343534">
                  <a:moveTo>
                    <a:pt x="1282700" y="0"/>
                  </a:moveTo>
                  <a:lnTo>
                    <a:pt x="1234583" y="6200"/>
                  </a:lnTo>
                  <a:lnTo>
                    <a:pt x="1186472" y="11917"/>
                  </a:lnTo>
                  <a:lnTo>
                    <a:pt x="1138366" y="17151"/>
                  </a:lnTo>
                  <a:lnTo>
                    <a:pt x="1090263" y="21901"/>
                  </a:lnTo>
                  <a:lnTo>
                    <a:pt x="1042161" y="26168"/>
                  </a:lnTo>
                  <a:lnTo>
                    <a:pt x="994060" y="29952"/>
                  </a:lnTo>
                  <a:lnTo>
                    <a:pt x="945957" y="33252"/>
                  </a:lnTo>
                  <a:lnTo>
                    <a:pt x="897851" y="36070"/>
                  </a:lnTo>
                  <a:lnTo>
                    <a:pt x="849740" y="38406"/>
                  </a:lnTo>
                  <a:lnTo>
                    <a:pt x="801624" y="40259"/>
                  </a:lnTo>
                  <a:lnTo>
                    <a:pt x="962025" y="75145"/>
                  </a:lnTo>
                  <a:lnTo>
                    <a:pt x="912698" y="78194"/>
                  </a:lnTo>
                  <a:lnTo>
                    <a:pt x="863367" y="80735"/>
                  </a:lnTo>
                  <a:lnTo>
                    <a:pt x="814033" y="82768"/>
                  </a:lnTo>
                  <a:lnTo>
                    <a:pt x="764696" y="84292"/>
                  </a:lnTo>
                  <a:lnTo>
                    <a:pt x="715358" y="85308"/>
                  </a:lnTo>
                  <a:lnTo>
                    <a:pt x="666019" y="85817"/>
                  </a:lnTo>
                  <a:lnTo>
                    <a:pt x="616680" y="85817"/>
                  </a:lnTo>
                  <a:lnTo>
                    <a:pt x="567341" y="85308"/>
                  </a:lnTo>
                  <a:lnTo>
                    <a:pt x="518003" y="84292"/>
                  </a:lnTo>
                  <a:lnTo>
                    <a:pt x="468666" y="82768"/>
                  </a:lnTo>
                  <a:lnTo>
                    <a:pt x="419332" y="80735"/>
                  </a:lnTo>
                  <a:lnTo>
                    <a:pt x="370001" y="78194"/>
                  </a:lnTo>
                  <a:lnTo>
                    <a:pt x="320675" y="75145"/>
                  </a:lnTo>
                  <a:lnTo>
                    <a:pt x="480949" y="40259"/>
                  </a:lnTo>
                  <a:lnTo>
                    <a:pt x="432863" y="38406"/>
                  </a:lnTo>
                  <a:lnTo>
                    <a:pt x="384771" y="36070"/>
                  </a:lnTo>
                  <a:lnTo>
                    <a:pt x="336674" y="33252"/>
                  </a:lnTo>
                  <a:lnTo>
                    <a:pt x="288575" y="29952"/>
                  </a:lnTo>
                  <a:lnTo>
                    <a:pt x="240474" y="26168"/>
                  </a:lnTo>
                  <a:lnTo>
                    <a:pt x="192373" y="21901"/>
                  </a:lnTo>
                  <a:lnTo>
                    <a:pt x="144274" y="17151"/>
                  </a:lnTo>
                  <a:lnTo>
                    <a:pt x="96177" y="11917"/>
                  </a:lnTo>
                  <a:lnTo>
                    <a:pt x="48085" y="6200"/>
                  </a:lnTo>
                  <a:lnTo>
                    <a:pt x="0" y="0"/>
                  </a:lnTo>
                  <a:lnTo>
                    <a:pt x="160274" y="147612"/>
                  </a:lnTo>
                  <a:lnTo>
                    <a:pt x="0" y="257657"/>
                  </a:lnTo>
                  <a:lnTo>
                    <a:pt x="53457" y="264515"/>
                  </a:lnTo>
                  <a:lnTo>
                    <a:pt x="106901" y="270777"/>
                  </a:lnTo>
                  <a:lnTo>
                    <a:pt x="160337" y="276442"/>
                  </a:lnTo>
                  <a:lnTo>
                    <a:pt x="213773" y="281511"/>
                  </a:lnTo>
                  <a:lnTo>
                    <a:pt x="267217" y="285985"/>
                  </a:lnTo>
                  <a:lnTo>
                    <a:pt x="320675" y="289864"/>
                  </a:lnTo>
                  <a:lnTo>
                    <a:pt x="320675" y="332803"/>
                  </a:lnTo>
                  <a:lnTo>
                    <a:pt x="370001" y="335852"/>
                  </a:lnTo>
                  <a:lnTo>
                    <a:pt x="419332" y="338393"/>
                  </a:lnTo>
                  <a:lnTo>
                    <a:pt x="468666" y="340425"/>
                  </a:lnTo>
                  <a:lnTo>
                    <a:pt x="518003" y="341950"/>
                  </a:lnTo>
                  <a:lnTo>
                    <a:pt x="567341" y="342966"/>
                  </a:lnTo>
                  <a:lnTo>
                    <a:pt x="616680" y="343474"/>
                  </a:lnTo>
                  <a:lnTo>
                    <a:pt x="666019" y="343474"/>
                  </a:lnTo>
                  <a:lnTo>
                    <a:pt x="715358" y="342966"/>
                  </a:lnTo>
                  <a:lnTo>
                    <a:pt x="764696" y="341950"/>
                  </a:lnTo>
                  <a:lnTo>
                    <a:pt x="814033" y="340425"/>
                  </a:lnTo>
                  <a:lnTo>
                    <a:pt x="863367" y="338393"/>
                  </a:lnTo>
                  <a:lnTo>
                    <a:pt x="912698" y="335852"/>
                  </a:lnTo>
                  <a:lnTo>
                    <a:pt x="962025" y="332803"/>
                  </a:lnTo>
                  <a:lnTo>
                    <a:pt x="962025" y="289864"/>
                  </a:lnTo>
                  <a:lnTo>
                    <a:pt x="1015482" y="285985"/>
                  </a:lnTo>
                  <a:lnTo>
                    <a:pt x="1068926" y="281511"/>
                  </a:lnTo>
                  <a:lnTo>
                    <a:pt x="1122362" y="276442"/>
                  </a:lnTo>
                  <a:lnTo>
                    <a:pt x="1175798" y="270777"/>
                  </a:lnTo>
                  <a:lnTo>
                    <a:pt x="1229242" y="264515"/>
                  </a:lnTo>
                  <a:lnTo>
                    <a:pt x="1282700" y="257657"/>
                  </a:lnTo>
                  <a:lnTo>
                    <a:pt x="1122299" y="147612"/>
                  </a:lnTo>
                  <a:lnTo>
                    <a:pt x="1282700" y="0"/>
                  </a:lnTo>
                  <a:close/>
                </a:path>
              </a:pathLst>
            </a:custGeom>
            <a:solidFill>
              <a:srgbClr val="7E5F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16">
              <a:extLst>
                <a:ext uri="{FF2B5EF4-FFF2-40B4-BE49-F238E27FC236}">
                  <a16:creationId xmlns:a16="http://schemas.microsoft.com/office/drawing/2014/main" id="{933B0B86-D726-ED3D-8A20-E346C3DDD8BE}"/>
                </a:ext>
              </a:extLst>
            </p:cNvPr>
            <p:cNvSpPr/>
            <p:nvPr/>
          </p:nvSpPr>
          <p:spPr>
            <a:xfrm>
              <a:off x="3559175" y="9503664"/>
              <a:ext cx="641350" cy="45720"/>
            </a:xfrm>
            <a:custGeom>
              <a:avLst/>
              <a:gdLst/>
              <a:ahLst/>
              <a:cxnLst/>
              <a:rect l="l" t="t" r="r" b="b"/>
              <a:pathLst>
                <a:path w="641350" h="45720">
                  <a:moveTo>
                    <a:pt x="332602" y="45558"/>
                  </a:moveTo>
                  <a:lnTo>
                    <a:pt x="308713" y="45558"/>
                  </a:lnTo>
                  <a:lnTo>
                    <a:pt x="320659" y="45624"/>
                  </a:lnTo>
                  <a:lnTo>
                    <a:pt x="332602" y="45558"/>
                  </a:lnTo>
                  <a:close/>
                </a:path>
                <a:path w="641350" h="45720">
                  <a:moveTo>
                    <a:pt x="280960" y="45403"/>
                  </a:moveTo>
                  <a:lnTo>
                    <a:pt x="296005" y="45558"/>
                  </a:lnTo>
                  <a:lnTo>
                    <a:pt x="308713" y="45558"/>
                  </a:lnTo>
                  <a:lnTo>
                    <a:pt x="280960" y="45403"/>
                  </a:lnTo>
                  <a:close/>
                </a:path>
                <a:path w="641350" h="45720">
                  <a:moveTo>
                    <a:pt x="360436" y="45402"/>
                  </a:moveTo>
                  <a:lnTo>
                    <a:pt x="332602" y="45558"/>
                  </a:lnTo>
                  <a:lnTo>
                    <a:pt x="345344" y="45558"/>
                  </a:lnTo>
                  <a:lnTo>
                    <a:pt x="360436" y="45402"/>
                  </a:lnTo>
                  <a:close/>
                </a:path>
                <a:path w="641350" h="45720">
                  <a:moveTo>
                    <a:pt x="257141" y="45157"/>
                  </a:moveTo>
                  <a:lnTo>
                    <a:pt x="267203" y="45326"/>
                  </a:lnTo>
                  <a:lnTo>
                    <a:pt x="280960" y="45403"/>
                  </a:lnTo>
                  <a:lnTo>
                    <a:pt x="257141" y="45157"/>
                  </a:lnTo>
                  <a:close/>
                </a:path>
                <a:path w="641350" h="45720">
                  <a:moveTo>
                    <a:pt x="384083" y="45159"/>
                  </a:moveTo>
                  <a:lnTo>
                    <a:pt x="360436" y="45402"/>
                  </a:lnTo>
                  <a:lnTo>
                    <a:pt x="374104" y="45326"/>
                  </a:lnTo>
                  <a:lnTo>
                    <a:pt x="384083" y="45159"/>
                  </a:lnTo>
                  <a:close/>
                </a:path>
                <a:path w="641350" h="45720">
                  <a:moveTo>
                    <a:pt x="412503" y="44682"/>
                  </a:moveTo>
                  <a:lnTo>
                    <a:pt x="384083" y="45159"/>
                  </a:lnTo>
                  <a:lnTo>
                    <a:pt x="394683" y="45049"/>
                  </a:lnTo>
                  <a:lnTo>
                    <a:pt x="412503" y="44682"/>
                  </a:lnTo>
                  <a:close/>
                </a:path>
                <a:path w="641350" h="45720">
                  <a:moveTo>
                    <a:pt x="229129" y="44688"/>
                  </a:moveTo>
                  <a:lnTo>
                    <a:pt x="246666" y="45049"/>
                  </a:lnTo>
                  <a:lnTo>
                    <a:pt x="257141" y="45157"/>
                  </a:lnTo>
                  <a:lnTo>
                    <a:pt x="229129" y="44688"/>
                  </a:lnTo>
                  <a:close/>
                </a:path>
                <a:path w="641350" h="45720">
                  <a:moveTo>
                    <a:pt x="205633" y="44204"/>
                  </a:moveTo>
                  <a:lnTo>
                    <a:pt x="213740" y="44430"/>
                  </a:lnTo>
                  <a:lnTo>
                    <a:pt x="229129" y="44688"/>
                  </a:lnTo>
                  <a:lnTo>
                    <a:pt x="205633" y="44204"/>
                  </a:lnTo>
                  <a:close/>
                </a:path>
                <a:path w="641350" h="45720">
                  <a:moveTo>
                    <a:pt x="435403" y="44211"/>
                  </a:moveTo>
                  <a:lnTo>
                    <a:pt x="412503" y="44682"/>
                  </a:lnTo>
                  <a:lnTo>
                    <a:pt x="427535" y="44430"/>
                  </a:lnTo>
                  <a:lnTo>
                    <a:pt x="435403" y="44211"/>
                  </a:lnTo>
                  <a:close/>
                </a:path>
                <a:path w="641350" h="45720">
                  <a:moveTo>
                    <a:pt x="465379" y="43373"/>
                  </a:moveTo>
                  <a:lnTo>
                    <a:pt x="435403" y="44211"/>
                  </a:lnTo>
                  <a:lnTo>
                    <a:pt x="444021" y="44033"/>
                  </a:lnTo>
                  <a:lnTo>
                    <a:pt x="465379" y="43373"/>
                  </a:lnTo>
                  <a:close/>
                </a:path>
                <a:path w="641350" h="45720">
                  <a:moveTo>
                    <a:pt x="177012" y="43405"/>
                  </a:moveTo>
                  <a:lnTo>
                    <a:pt x="197328" y="44033"/>
                  </a:lnTo>
                  <a:lnTo>
                    <a:pt x="205633" y="44204"/>
                  </a:lnTo>
                  <a:lnTo>
                    <a:pt x="177012" y="43405"/>
                  </a:lnTo>
                  <a:close/>
                </a:path>
                <a:path w="641350" h="45720">
                  <a:moveTo>
                    <a:pt x="160274" y="42888"/>
                  </a:moveTo>
                  <a:lnTo>
                    <a:pt x="177012" y="43405"/>
                  </a:lnTo>
                  <a:lnTo>
                    <a:pt x="160274" y="42888"/>
                  </a:lnTo>
                  <a:close/>
                </a:path>
                <a:path w="641350" h="45720">
                  <a:moveTo>
                    <a:pt x="480949" y="42892"/>
                  </a:moveTo>
                  <a:lnTo>
                    <a:pt x="465379" y="43373"/>
                  </a:lnTo>
                  <a:lnTo>
                    <a:pt x="480949" y="42938"/>
                  </a:lnTo>
                  <a:close/>
                </a:path>
                <a:path w="641350" h="45720">
                  <a:moveTo>
                    <a:pt x="480949" y="0"/>
                  </a:moveTo>
                  <a:lnTo>
                    <a:pt x="480949" y="42892"/>
                  </a:lnTo>
                  <a:lnTo>
                    <a:pt x="493358" y="42509"/>
                  </a:lnTo>
                  <a:lnTo>
                    <a:pt x="542692" y="40476"/>
                  </a:lnTo>
                  <a:lnTo>
                    <a:pt x="592023" y="37935"/>
                  </a:lnTo>
                  <a:lnTo>
                    <a:pt x="641350" y="34886"/>
                  </a:lnTo>
                  <a:lnTo>
                    <a:pt x="480949" y="0"/>
                  </a:lnTo>
                  <a:close/>
                </a:path>
                <a:path w="641350" h="45720">
                  <a:moveTo>
                    <a:pt x="160274" y="0"/>
                  </a:moveTo>
                  <a:lnTo>
                    <a:pt x="0" y="34886"/>
                  </a:lnTo>
                  <a:lnTo>
                    <a:pt x="49326" y="37935"/>
                  </a:lnTo>
                  <a:lnTo>
                    <a:pt x="98657" y="40476"/>
                  </a:lnTo>
                  <a:lnTo>
                    <a:pt x="147991" y="42509"/>
                  </a:lnTo>
                  <a:lnTo>
                    <a:pt x="160274" y="42888"/>
                  </a:lnTo>
                  <a:lnTo>
                    <a:pt x="160274" y="0"/>
                  </a:lnTo>
                  <a:close/>
                </a:path>
              </a:pathLst>
            </a:custGeom>
            <a:solidFill>
              <a:srgbClr val="664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7">
              <a:extLst>
                <a:ext uri="{FF2B5EF4-FFF2-40B4-BE49-F238E27FC236}">
                  <a16:creationId xmlns:a16="http://schemas.microsoft.com/office/drawing/2014/main" id="{0CFDE5B8-00FC-543E-465C-4C4202EE52AF}"/>
                </a:ext>
              </a:extLst>
            </p:cNvPr>
            <p:cNvSpPr/>
            <p:nvPr/>
          </p:nvSpPr>
          <p:spPr>
            <a:xfrm>
              <a:off x="3238500" y="9463405"/>
              <a:ext cx="1282700" cy="343535"/>
            </a:xfrm>
            <a:custGeom>
              <a:avLst/>
              <a:gdLst/>
              <a:ahLst/>
              <a:cxnLst/>
              <a:rect l="l" t="t" r="r" b="b"/>
              <a:pathLst>
                <a:path w="1282700" h="343534">
                  <a:moveTo>
                    <a:pt x="0" y="0"/>
                  </a:moveTo>
                  <a:lnTo>
                    <a:pt x="48085" y="6200"/>
                  </a:lnTo>
                  <a:lnTo>
                    <a:pt x="96177" y="11917"/>
                  </a:lnTo>
                  <a:lnTo>
                    <a:pt x="144274" y="17151"/>
                  </a:lnTo>
                  <a:lnTo>
                    <a:pt x="192373" y="21901"/>
                  </a:lnTo>
                  <a:lnTo>
                    <a:pt x="240474" y="26168"/>
                  </a:lnTo>
                  <a:lnTo>
                    <a:pt x="288575" y="29952"/>
                  </a:lnTo>
                  <a:lnTo>
                    <a:pt x="336674" y="33252"/>
                  </a:lnTo>
                  <a:lnTo>
                    <a:pt x="384771" y="36070"/>
                  </a:lnTo>
                  <a:lnTo>
                    <a:pt x="432863" y="38406"/>
                  </a:lnTo>
                  <a:lnTo>
                    <a:pt x="480949" y="40259"/>
                  </a:lnTo>
                  <a:lnTo>
                    <a:pt x="320675" y="75145"/>
                  </a:lnTo>
                  <a:lnTo>
                    <a:pt x="370001" y="78194"/>
                  </a:lnTo>
                  <a:lnTo>
                    <a:pt x="419332" y="80735"/>
                  </a:lnTo>
                  <a:lnTo>
                    <a:pt x="468666" y="82768"/>
                  </a:lnTo>
                  <a:lnTo>
                    <a:pt x="518003" y="84292"/>
                  </a:lnTo>
                  <a:lnTo>
                    <a:pt x="567341" y="85308"/>
                  </a:lnTo>
                  <a:lnTo>
                    <a:pt x="616680" y="85817"/>
                  </a:lnTo>
                  <a:lnTo>
                    <a:pt x="666019" y="85817"/>
                  </a:lnTo>
                  <a:lnTo>
                    <a:pt x="715358" y="85308"/>
                  </a:lnTo>
                  <a:lnTo>
                    <a:pt x="764696" y="84292"/>
                  </a:lnTo>
                  <a:lnTo>
                    <a:pt x="814033" y="82768"/>
                  </a:lnTo>
                  <a:lnTo>
                    <a:pt x="863367" y="80735"/>
                  </a:lnTo>
                  <a:lnTo>
                    <a:pt x="912698" y="78194"/>
                  </a:lnTo>
                  <a:lnTo>
                    <a:pt x="962025" y="75145"/>
                  </a:lnTo>
                  <a:lnTo>
                    <a:pt x="801624" y="40259"/>
                  </a:lnTo>
                  <a:lnTo>
                    <a:pt x="849740" y="38406"/>
                  </a:lnTo>
                  <a:lnTo>
                    <a:pt x="897851" y="36070"/>
                  </a:lnTo>
                  <a:lnTo>
                    <a:pt x="945957" y="33252"/>
                  </a:lnTo>
                  <a:lnTo>
                    <a:pt x="994060" y="29952"/>
                  </a:lnTo>
                  <a:lnTo>
                    <a:pt x="1042161" y="26168"/>
                  </a:lnTo>
                  <a:lnTo>
                    <a:pt x="1090263" y="21901"/>
                  </a:lnTo>
                  <a:lnTo>
                    <a:pt x="1138366" y="17151"/>
                  </a:lnTo>
                  <a:lnTo>
                    <a:pt x="1186472" y="11917"/>
                  </a:lnTo>
                  <a:lnTo>
                    <a:pt x="1234583" y="6200"/>
                  </a:lnTo>
                  <a:lnTo>
                    <a:pt x="1282700" y="0"/>
                  </a:lnTo>
                  <a:lnTo>
                    <a:pt x="1122299" y="147612"/>
                  </a:lnTo>
                  <a:lnTo>
                    <a:pt x="1282700" y="257657"/>
                  </a:lnTo>
                  <a:lnTo>
                    <a:pt x="1229242" y="264515"/>
                  </a:lnTo>
                  <a:lnTo>
                    <a:pt x="1175798" y="270777"/>
                  </a:lnTo>
                  <a:lnTo>
                    <a:pt x="1122362" y="276442"/>
                  </a:lnTo>
                  <a:lnTo>
                    <a:pt x="1068926" y="281511"/>
                  </a:lnTo>
                  <a:lnTo>
                    <a:pt x="1015482" y="285985"/>
                  </a:lnTo>
                  <a:lnTo>
                    <a:pt x="962025" y="289864"/>
                  </a:lnTo>
                  <a:lnTo>
                    <a:pt x="962025" y="332803"/>
                  </a:lnTo>
                  <a:lnTo>
                    <a:pt x="912698" y="335852"/>
                  </a:lnTo>
                  <a:lnTo>
                    <a:pt x="863367" y="338393"/>
                  </a:lnTo>
                  <a:lnTo>
                    <a:pt x="814033" y="340425"/>
                  </a:lnTo>
                  <a:lnTo>
                    <a:pt x="764696" y="341950"/>
                  </a:lnTo>
                  <a:lnTo>
                    <a:pt x="715358" y="342966"/>
                  </a:lnTo>
                  <a:lnTo>
                    <a:pt x="666019" y="343474"/>
                  </a:lnTo>
                  <a:lnTo>
                    <a:pt x="616680" y="343474"/>
                  </a:lnTo>
                  <a:lnTo>
                    <a:pt x="567341" y="342966"/>
                  </a:lnTo>
                  <a:lnTo>
                    <a:pt x="518003" y="341950"/>
                  </a:lnTo>
                  <a:lnTo>
                    <a:pt x="468666" y="340425"/>
                  </a:lnTo>
                  <a:lnTo>
                    <a:pt x="419332" y="338393"/>
                  </a:lnTo>
                  <a:lnTo>
                    <a:pt x="370001" y="335852"/>
                  </a:lnTo>
                  <a:lnTo>
                    <a:pt x="320675" y="332803"/>
                  </a:lnTo>
                  <a:lnTo>
                    <a:pt x="320675" y="289864"/>
                  </a:lnTo>
                  <a:lnTo>
                    <a:pt x="267217" y="285985"/>
                  </a:lnTo>
                  <a:lnTo>
                    <a:pt x="213773" y="281511"/>
                  </a:lnTo>
                  <a:lnTo>
                    <a:pt x="160337" y="276442"/>
                  </a:lnTo>
                  <a:lnTo>
                    <a:pt x="106901" y="270777"/>
                  </a:lnTo>
                  <a:lnTo>
                    <a:pt x="53457" y="264515"/>
                  </a:lnTo>
                  <a:lnTo>
                    <a:pt x="0" y="257657"/>
                  </a:lnTo>
                  <a:lnTo>
                    <a:pt x="160274" y="147612"/>
                  </a:lnTo>
                  <a:lnTo>
                    <a:pt x="0" y="0"/>
                  </a:lnTo>
                  <a:close/>
                </a:path>
                <a:path w="1282700" h="343534">
                  <a:moveTo>
                    <a:pt x="320675" y="289864"/>
                  </a:moveTo>
                  <a:lnTo>
                    <a:pt x="320675" y="75145"/>
                  </a:lnTo>
                </a:path>
                <a:path w="1282700" h="343534">
                  <a:moveTo>
                    <a:pt x="962025" y="75145"/>
                  </a:moveTo>
                  <a:lnTo>
                    <a:pt x="962025" y="289864"/>
                  </a:lnTo>
                </a:path>
                <a:path w="1282700" h="343534">
                  <a:moveTo>
                    <a:pt x="480949" y="40259"/>
                  </a:moveTo>
                  <a:lnTo>
                    <a:pt x="480949" y="83197"/>
                  </a:lnTo>
                </a:path>
                <a:path w="1282700" h="343534">
                  <a:moveTo>
                    <a:pt x="801624" y="83197"/>
                  </a:moveTo>
                  <a:lnTo>
                    <a:pt x="801624" y="40259"/>
                  </a:lnTo>
                </a:path>
              </a:pathLst>
            </a:custGeom>
            <a:ln w="9525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9" name="CuadroTexto 8">
            <a:extLst>
              <a:ext uri="{FF2B5EF4-FFF2-40B4-BE49-F238E27FC236}">
                <a16:creationId xmlns:a16="http://schemas.microsoft.com/office/drawing/2014/main" id="{C3AAE22D-A715-25C9-3268-88385C1E6EC2}"/>
              </a:ext>
            </a:extLst>
          </p:cNvPr>
          <p:cNvSpPr txBox="1"/>
          <p:nvPr/>
        </p:nvSpPr>
        <p:spPr>
          <a:xfrm>
            <a:off x="6093541" y="6421065"/>
            <a:ext cx="575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0A3EE6C-DFA2-0245-9DAC-A91B11E90405}"/>
              </a:ext>
            </a:extLst>
          </p:cNvPr>
          <p:cNvSpPr/>
          <p:nvPr/>
        </p:nvSpPr>
        <p:spPr>
          <a:xfrm>
            <a:off x="1" y="0"/>
            <a:ext cx="12192000" cy="4382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MX" dirty="0">
                <a:solidFill>
                  <a:srgbClr val="FFFF00"/>
                </a:solidFill>
                <a:latin typeface="Berlin Sans FB Demi" panose="020E0802020502020306" pitchFamily="34" charset="0"/>
              </a:rPr>
              <a:t>MANUAL TECNICO</a:t>
            </a:r>
          </a:p>
        </p:txBody>
      </p:sp>
      <p:pic>
        <p:nvPicPr>
          <p:cNvPr id="11" name="Imagen 10" descr="Diagrama&#10;&#10;Descripción generada automáticamente">
            <a:extLst>
              <a:ext uri="{FF2B5EF4-FFF2-40B4-BE49-F238E27FC236}">
                <a16:creationId xmlns:a16="http://schemas.microsoft.com/office/drawing/2014/main" id="{5F4DBFA2-AE7A-AE91-FA1C-7CB118335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076" y="1470522"/>
            <a:ext cx="7939550" cy="47766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70352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871</Words>
  <Application>Microsoft Office PowerPoint</Application>
  <PresentationFormat>Panorámica</PresentationFormat>
  <Paragraphs>83</Paragraphs>
  <Slides>10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20" baseType="lpstr">
      <vt:lpstr>Aptos</vt:lpstr>
      <vt:lpstr>Aptos Display</vt:lpstr>
      <vt:lpstr>Arial</vt:lpstr>
      <vt:lpstr>Berlin Sans FB Demi</vt:lpstr>
      <vt:lpstr>Calibri</vt:lpstr>
      <vt:lpstr>Courier New</vt:lpstr>
      <vt:lpstr>Google Sans</vt:lpstr>
      <vt:lpstr>Roobert PRO</vt:lpstr>
      <vt:lpstr>Symbol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Aprendiz</dc:creator>
  <cp:lastModifiedBy>Aprendiz</cp:lastModifiedBy>
  <cp:revision>7</cp:revision>
  <dcterms:created xsi:type="dcterms:W3CDTF">2024-08-28T23:43:34Z</dcterms:created>
  <dcterms:modified xsi:type="dcterms:W3CDTF">2024-09-13T00:59:26Z</dcterms:modified>
</cp:coreProperties>
</file>