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BA53B-BFEC-4809-8393-45EFFE6C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858" y="2754405"/>
            <a:ext cx="6239435" cy="918884"/>
          </a:xfrm>
        </p:spPr>
        <p:txBody>
          <a:bodyPr>
            <a:normAutofit fontScale="90000"/>
          </a:bodyPr>
          <a:lstStyle/>
          <a:p>
            <a:r>
              <a:rPr lang="es-CO" sz="8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Cancheros</a:t>
            </a:r>
            <a:r>
              <a:rPr lang="es-CO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B80FD2-E09B-49C1-8893-DCEA84D4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231" y="2624417"/>
            <a:ext cx="6516784" cy="389964"/>
          </a:xfrm>
        </p:spPr>
        <p:txBody>
          <a:bodyPr>
            <a:noAutofit/>
          </a:bodyPr>
          <a:lstStyle/>
          <a:p>
            <a:r>
              <a:rPr lang="es-CO" sz="3200" dirty="0"/>
              <a:t>DIAGRAMA DE CASOS DE USO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352A4-AA9F-484F-9E2F-013D1F45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741" y="0"/>
            <a:ext cx="3236259" cy="2897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800099-CEF5-4EEC-AAE3-4E93649BDFDD}"/>
              </a:ext>
            </a:extLst>
          </p:cNvPr>
          <p:cNvSpPr txBox="1"/>
          <p:nvPr/>
        </p:nvSpPr>
        <p:spPr>
          <a:xfrm>
            <a:off x="9334777" y="3341764"/>
            <a:ext cx="2478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Bienvenidos al espacio de diagrama casos de uso del software CANCHEROS</a:t>
            </a:r>
          </a:p>
        </p:txBody>
      </p:sp>
    </p:spTree>
    <p:extLst>
      <p:ext uri="{BB962C8B-B14F-4D97-AF65-F5344CB8AC3E}">
        <p14:creationId xmlns:p14="http://schemas.microsoft.com/office/powerpoint/2010/main" val="347456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98B2651-B344-4527-8012-8D902E5E5BF8}"/>
              </a:ext>
            </a:extLst>
          </p:cNvPr>
          <p:cNvSpPr/>
          <p:nvPr/>
        </p:nvSpPr>
        <p:spPr>
          <a:xfrm>
            <a:off x="2420471" y="2205317"/>
            <a:ext cx="1138517" cy="905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9D2E5E0-7C81-4B7D-A3AE-A4E94A23361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989730" y="3110753"/>
            <a:ext cx="0" cy="147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19EC5D3-10C0-4715-8C80-1FB2EAC5BDF1}"/>
              </a:ext>
            </a:extLst>
          </p:cNvPr>
          <p:cNvCxnSpPr>
            <a:cxnSpLocks/>
          </p:cNvCxnSpPr>
          <p:nvPr/>
        </p:nvCxnSpPr>
        <p:spPr>
          <a:xfrm flipV="1">
            <a:off x="2263588" y="4518212"/>
            <a:ext cx="726141" cy="115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04354D6-4FB3-4C3F-B4A1-CF81B8C599DD}"/>
              </a:ext>
            </a:extLst>
          </p:cNvPr>
          <p:cNvCxnSpPr>
            <a:cxnSpLocks/>
          </p:cNvCxnSpPr>
          <p:nvPr/>
        </p:nvCxnSpPr>
        <p:spPr>
          <a:xfrm flipH="1" flipV="1">
            <a:off x="2989729" y="4518212"/>
            <a:ext cx="856130" cy="115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2C357E2-BA82-4C94-BBD1-66952091A9D7}"/>
              </a:ext>
            </a:extLst>
          </p:cNvPr>
          <p:cNvCxnSpPr>
            <a:cxnSpLocks/>
          </p:cNvCxnSpPr>
          <p:nvPr/>
        </p:nvCxnSpPr>
        <p:spPr>
          <a:xfrm>
            <a:off x="1929653" y="3630706"/>
            <a:ext cx="2427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88E2090F-2DAD-4D3B-A322-D36E2FA0DA7E}"/>
              </a:ext>
            </a:extLst>
          </p:cNvPr>
          <p:cNvSpPr/>
          <p:nvPr/>
        </p:nvSpPr>
        <p:spPr>
          <a:xfrm>
            <a:off x="6320118" y="40343"/>
            <a:ext cx="2528047" cy="59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crear una interfaz  de reserva virtual sencillo de manejar</a:t>
            </a:r>
            <a:r>
              <a:rPr lang="es-MX" dirty="0"/>
              <a:t> </a:t>
            </a:r>
            <a:endParaRPr lang="es-CO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C2C1199-CEBA-41D8-AA17-398FD7E28AFF}"/>
              </a:ext>
            </a:extLst>
          </p:cNvPr>
          <p:cNvSpPr/>
          <p:nvPr/>
        </p:nvSpPr>
        <p:spPr>
          <a:xfrm>
            <a:off x="6320118" y="712694"/>
            <a:ext cx="2528047" cy="59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identificar el tipo de deporte</a:t>
            </a:r>
            <a:endParaRPr lang="es-CO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C6A8B29-0038-482A-B20A-8D9B6B166879}"/>
              </a:ext>
            </a:extLst>
          </p:cNvPr>
          <p:cNvSpPr/>
          <p:nvPr/>
        </p:nvSpPr>
        <p:spPr>
          <a:xfrm>
            <a:off x="6284274" y="1420340"/>
            <a:ext cx="2599733" cy="59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Controlar el tiempo asignado de reserva de la cancha </a:t>
            </a:r>
            <a:endParaRPr lang="es-CO" sz="11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0436D8D-FC9A-402F-8E13-5D1537426390}"/>
              </a:ext>
            </a:extLst>
          </p:cNvPr>
          <p:cNvSpPr/>
          <p:nvPr/>
        </p:nvSpPr>
        <p:spPr>
          <a:xfrm>
            <a:off x="6346990" y="2092692"/>
            <a:ext cx="2599756" cy="582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dirty="0"/>
              <a:t>Disponibilidad 24 /7 a la pagina de reserva 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6C36D1D-95C3-4B09-A2DA-807AA73984F0}"/>
              </a:ext>
            </a:extLst>
          </p:cNvPr>
          <p:cNvSpPr/>
          <p:nvPr/>
        </p:nvSpPr>
        <p:spPr>
          <a:xfrm>
            <a:off x="6284274" y="2779060"/>
            <a:ext cx="2662502" cy="733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Organizar inventarios de  elementos </a:t>
            </a:r>
            <a:r>
              <a:rPr lang="es-MX" sz="105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deportivos</a:t>
            </a:r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tales como balones y petos 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5184996-62D6-4A7B-A609-880B68B7F08B}"/>
              </a:ext>
            </a:extLst>
          </p:cNvPr>
          <p:cNvSpPr/>
          <p:nvPr/>
        </p:nvSpPr>
        <p:spPr>
          <a:xfrm>
            <a:off x="6266306" y="3630707"/>
            <a:ext cx="2707338" cy="684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Generar Informes de  uso de las canchas  semanales y mensuales </a:t>
            </a:r>
            <a:endParaRPr lang="es-CO" sz="11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B3771E1-7313-4CAA-9963-1D20B1372C9E}"/>
              </a:ext>
            </a:extLst>
          </p:cNvPr>
          <p:cNvSpPr/>
          <p:nvPr/>
        </p:nvSpPr>
        <p:spPr>
          <a:xfrm>
            <a:off x="6315585" y="4462736"/>
            <a:ext cx="2658059" cy="684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Guardar información de clientes y uso </a:t>
            </a:r>
            <a:endParaRPr lang="es-CO" sz="11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04DE12-092D-40C1-93C5-A60B03AC9675}"/>
              </a:ext>
            </a:extLst>
          </p:cNvPr>
          <p:cNvSpPr/>
          <p:nvPr/>
        </p:nvSpPr>
        <p:spPr>
          <a:xfrm>
            <a:off x="6266306" y="5261730"/>
            <a:ext cx="2680440" cy="684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Generar un ticket de reserva 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DDE29BC-83C9-4A01-A4B1-DB2B65E0605D}"/>
              </a:ext>
            </a:extLst>
          </p:cNvPr>
          <p:cNvSpPr/>
          <p:nvPr/>
        </p:nvSpPr>
        <p:spPr>
          <a:xfrm>
            <a:off x="6266306" y="6048367"/>
            <a:ext cx="2707342" cy="684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obtener un espacio de escaneo de documento de quien reserva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FC7AB3D-82D2-43CE-B665-C6BF2454436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904137" y="338419"/>
            <a:ext cx="2415981" cy="308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92C033C-0193-4955-B565-12ABE48483F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998259" y="1010770"/>
            <a:ext cx="2321859" cy="241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4953D13-9973-47B2-BF19-F28D418C389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998259" y="1718416"/>
            <a:ext cx="2286015" cy="170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6622752-03F3-4BD8-B049-62E278E3388E}"/>
              </a:ext>
            </a:extLst>
          </p:cNvPr>
          <p:cNvCxnSpPr>
            <a:cxnSpLocks/>
          </p:cNvCxnSpPr>
          <p:nvPr/>
        </p:nvCxnSpPr>
        <p:spPr>
          <a:xfrm flipV="1">
            <a:off x="3904137" y="2369476"/>
            <a:ext cx="2380137" cy="110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F3D1DEA-5A15-4D7A-8DCC-A9C741C7DCA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904137" y="3145768"/>
            <a:ext cx="2380137" cy="33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D51C2C9-9F27-411A-B6EA-F2B1AFF7C9C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895193" y="3475800"/>
            <a:ext cx="2371113" cy="497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60BACA2-B288-44AF-8994-011F039C2F77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904137" y="3475799"/>
            <a:ext cx="2411448" cy="132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AC5DAF9-89F9-462C-A5B3-6D92FC5AB31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895191" y="3500720"/>
            <a:ext cx="2371115" cy="210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904402D-8066-4527-B845-F4BC8D30E338}"/>
              </a:ext>
            </a:extLst>
          </p:cNvPr>
          <p:cNvCxnSpPr>
            <a:cxnSpLocks/>
          </p:cNvCxnSpPr>
          <p:nvPr/>
        </p:nvCxnSpPr>
        <p:spPr>
          <a:xfrm>
            <a:off x="3890665" y="3430386"/>
            <a:ext cx="2420447" cy="294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0D12D89-5173-4286-83A8-5D83688F244F}"/>
              </a:ext>
            </a:extLst>
          </p:cNvPr>
          <p:cNvSpPr/>
          <p:nvPr/>
        </p:nvSpPr>
        <p:spPr>
          <a:xfrm>
            <a:off x="2420471" y="2205317"/>
            <a:ext cx="1138517" cy="905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166C3EC-C8E7-46BB-8667-C0D08A4393C1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2989730" y="3110753"/>
            <a:ext cx="0" cy="147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D42590B-C75D-4ECA-BB8B-324B51DEEE17}"/>
              </a:ext>
            </a:extLst>
          </p:cNvPr>
          <p:cNvCxnSpPr>
            <a:cxnSpLocks/>
          </p:cNvCxnSpPr>
          <p:nvPr/>
        </p:nvCxnSpPr>
        <p:spPr>
          <a:xfrm flipV="1">
            <a:off x="2263588" y="4518212"/>
            <a:ext cx="726141" cy="115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7D5F488-F99F-4DAF-A406-B875E82126B7}"/>
              </a:ext>
            </a:extLst>
          </p:cNvPr>
          <p:cNvCxnSpPr>
            <a:cxnSpLocks/>
          </p:cNvCxnSpPr>
          <p:nvPr/>
        </p:nvCxnSpPr>
        <p:spPr>
          <a:xfrm flipH="1" flipV="1">
            <a:off x="2989729" y="4518212"/>
            <a:ext cx="856130" cy="115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1AF469F-3C7B-4CD4-A9BC-8EF61ED431C7}"/>
              </a:ext>
            </a:extLst>
          </p:cNvPr>
          <p:cNvCxnSpPr>
            <a:cxnSpLocks/>
          </p:cNvCxnSpPr>
          <p:nvPr/>
        </p:nvCxnSpPr>
        <p:spPr>
          <a:xfrm>
            <a:off x="1929653" y="3630706"/>
            <a:ext cx="2427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A076F05A-6DE4-4000-8FD6-74EF304864C1}"/>
              </a:ext>
            </a:extLst>
          </p:cNvPr>
          <p:cNvSpPr/>
          <p:nvPr/>
        </p:nvSpPr>
        <p:spPr>
          <a:xfrm>
            <a:off x="6320118" y="712694"/>
            <a:ext cx="2528047" cy="596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tener la opción de elegir el deporte a practicar </a:t>
            </a:r>
            <a:endParaRPr lang="es-CO" sz="11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A1903E-05CD-4D6F-856B-D983ADB926E9}"/>
              </a:ext>
            </a:extLst>
          </p:cNvPr>
          <p:cNvSpPr/>
          <p:nvPr/>
        </p:nvSpPr>
        <p:spPr>
          <a:xfrm>
            <a:off x="6284274" y="1420340"/>
            <a:ext cx="2599733" cy="596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Seleccionar la utilería que se usara en el espacio de reserva </a:t>
            </a:r>
            <a:endParaRPr lang="es-CO" sz="11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EE2C20C-831B-4954-A861-C01634F3EF66}"/>
              </a:ext>
            </a:extLst>
          </p:cNvPr>
          <p:cNvSpPr/>
          <p:nvPr/>
        </p:nvSpPr>
        <p:spPr>
          <a:xfrm>
            <a:off x="6346990" y="2092692"/>
            <a:ext cx="2599756" cy="5827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1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un botón de cancelación de la reserva</a:t>
            </a:r>
            <a:r>
              <a:rPr lang="es-CO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3A1BB92-67BB-4737-A318-F67D0A563E67}"/>
              </a:ext>
            </a:extLst>
          </p:cNvPr>
          <p:cNvSpPr/>
          <p:nvPr/>
        </p:nvSpPr>
        <p:spPr>
          <a:xfrm>
            <a:off x="6284274" y="2779060"/>
            <a:ext cx="2662502" cy="733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Tener un formulario de fácil diligenciamiento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BEF68C0-4B22-474A-BD9B-13E1BC753CB5}"/>
              </a:ext>
            </a:extLst>
          </p:cNvPr>
          <p:cNvSpPr/>
          <p:nvPr/>
        </p:nvSpPr>
        <p:spPr>
          <a:xfrm>
            <a:off x="6284198" y="3606608"/>
            <a:ext cx="2779082" cy="74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tener la opción de elegir la cantidad de usuarios que van a ingresar a realizar la practica</a:t>
            </a:r>
            <a:endParaRPr lang="es-CO" sz="11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86AFBAB-795E-4C7B-8E74-27168BE61F44}"/>
              </a:ext>
            </a:extLst>
          </p:cNvPr>
          <p:cNvSpPr/>
          <p:nvPr/>
        </p:nvSpPr>
        <p:spPr>
          <a:xfrm>
            <a:off x="6315585" y="4462736"/>
            <a:ext cx="2658059" cy="684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0" i="0" u="none" strike="noStrike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tener el espacio de documentar numero telefónico y correo</a:t>
            </a:r>
            <a:r>
              <a:rPr lang="es-MX" sz="1100" dirty="0">
                <a:solidFill>
                  <a:schemeClr val="tx1"/>
                </a:solidFill>
              </a:rPr>
              <a:t> </a:t>
            </a:r>
            <a:endParaRPr lang="es-CO" sz="1100" dirty="0">
              <a:solidFill>
                <a:schemeClr val="tx1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93D8A11-3BCB-4BA8-B84D-D316D94A200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998259" y="1010770"/>
            <a:ext cx="2321859" cy="241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02F54A2-FE53-489C-86B6-1517DCD78A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998259" y="1718416"/>
            <a:ext cx="2286015" cy="170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B5C083F-1E4F-44E4-AFA2-DB4962B35DED}"/>
              </a:ext>
            </a:extLst>
          </p:cNvPr>
          <p:cNvCxnSpPr>
            <a:cxnSpLocks/>
          </p:cNvCxnSpPr>
          <p:nvPr/>
        </p:nvCxnSpPr>
        <p:spPr>
          <a:xfrm flipV="1">
            <a:off x="3904137" y="2369476"/>
            <a:ext cx="2380137" cy="110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6EDD6AB-213A-4282-9DD7-3DB21D764CB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904137" y="3145768"/>
            <a:ext cx="2380137" cy="33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4F3F93FA-7D1A-4880-BA5D-EB753E672E8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913085" y="3513603"/>
            <a:ext cx="2371113" cy="46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70F8A70-1FB7-4125-A93C-E69851A3E5BC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904137" y="3475799"/>
            <a:ext cx="2411448" cy="132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29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00EB3-4040-4FC6-9639-12E3B82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321928"/>
            <a:ext cx="7796540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8800" dirty="0">
                <a:latin typeface="Arial Black" panose="020B0A04020102020204" pitchFamily="34" charset="0"/>
              </a:rPr>
              <a:t>GRACIAS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FC26101-F6E5-46F7-A276-8417E157E10D}"/>
              </a:ext>
            </a:extLst>
          </p:cNvPr>
          <p:cNvCxnSpPr/>
          <p:nvPr/>
        </p:nvCxnSpPr>
        <p:spPr>
          <a:xfrm>
            <a:off x="2339788" y="3012141"/>
            <a:ext cx="7288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736299A-BF53-4F45-85F4-515F7001B2C5}"/>
              </a:ext>
            </a:extLst>
          </p:cNvPr>
          <p:cNvSpPr/>
          <p:nvPr/>
        </p:nvSpPr>
        <p:spPr>
          <a:xfrm>
            <a:off x="2357718" y="3012141"/>
            <a:ext cx="7288306" cy="259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525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{CBDAC4A2-26D0-4410-B260-8E8FB6A51DB2}tf16401375</Template>
  <TotalTime>39</TotalTime>
  <Words>150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Century Gothic</vt:lpstr>
      <vt:lpstr>MS Shell Dlg 2</vt:lpstr>
      <vt:lpstr>Wingdings</vt:lpstr>
      <vt:lpstr>Wingdings 3</vt:lpstr>
      <vt:lpstr>Madison</vt:lpstr>
      <vt:lpstr>Cancheros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Cancheros</dc:title>
  <dc:creator>user</dc:creator>
  <cp:lastModifiedBy>user</cp:lastModifiedBy>
  <cp:revision>7</cp:revision>
  <dcterms:created xsi:type="dcterms:W3CDTF">2024-04-06T22:31:06Z</dcterms:created>
  <dcterms:modified xsi:type="dcterms:W3CDTF">2024-04-06T23:10:14Z</dcterms:modified>
</cp:coreProperties>
</file>